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37"/>
  </p:notesMasterIdLst>
  <p:sldIdLst>
    <p:sldId id="256" r:id="rId2"/>
    <p:sldId id="257" r:id="rId3"/>
    <p:sldId id="259" r:id="rId4"/>
    <p:sldId id="258" r:id="rId5"/>
    <p:sldId id="269" r:id="rId6"/>
    <p:sldId id="260" r:id="rId7"/>
    <p:sldId id="280" r:id="rId8"/>
    <p:sldId id="288" r:id="rId9"/>
    <p:sldId id="289" r:id="rId10"/>
    <p:sldId id="290" r:id="rId11"/>
    <p:sldId id="291" r:id="rId12"/>
    <p:sldId id="292" r:id="rId13"/>
    <p:sldId id="293" r:id="rId14"/>
    <p:sldId id="295" r:id="rId15"/>
    <p:sldId id="296" r:id="rId16"/>
    <p:sldId id="277" r:id="rId17"/>
    <p:sldId id="278" r:id="rId18"/>
    <p:sldId id="297" r:id="rId19"/>
    <p:sldId id="299" r:id="rId20"/>
    <p:sldId id="298" r:id="rId21"/>
    <p:sldId id="300" r:id="rId22"/>
    <p:sldId id="272" r:id="rId23"/>
    <p:sldId id="273" r:id="rId24"/>
    <p:sldId id="275" r:id="rId25"/>
    <p:sldId id="274" r:id="rId26"/>
    <p:sldId id="302" r:id="rId27"/>
    <p:sldId id="303" r:id="rId28"/>
    <p:sldId id="276" r:id="rId29"/>
    <p:sldId id="281" r:id="rId30"/>
    <p:sldId id="304" r:id="rId31"/>
    <p:sldId id="301" r:id="rId32"/>
    <p:sldId id="268" r:id="rId33"/>
    <p:sldId id="270" r:id="rId34"/>
    <p:sldId id="279" r:id="rId35"/>
    <p:sldId id="2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AC63DA-D560-4472-AB94-08F4979BC94E}" v="142" dt="2026-04-26T20:50:15.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rla Duong" userId="a4ca2f72-1d84-4360-a375-55f59a24b5de" providerId="ADAL" clId="{07B3F85B-41B5-4DEB-B783-1BA01538B674}"/>
    <pc:docChg chg="undo custSel addSld delSld modSld sldOrd">
      <pc:chgData name="Shirla Duong" userId="a4ca2f72-1d84-4360-a375-55f59a24b5de" providerId="ADAL" clId="{07B3F85B-41B5-4DEB-B783-1BA01538B674}" dt="2026-04-26T20:53:52.791" v="3888" actId="47"/>
      <pc:docMkLst>
        <pc:docMk/>
      </pc:docMkLst>
      <pc:sldChg chg="modSp mod">
        <pc:chgData name="Shirla Duong" userId="a4ca2f72-1d84-4360-a375-55f59a24b5de" providerId="ADAL" clId="{07B3F85B-41B5-4DEB-B783-1BA01538B674}" dt="2026-04-21T19:03:48.425" v="17" actId="20577"/>
        <pc:sldMkLst>
          <pc:docMk/>
          <pc:sldMk cId="1026401953" sldId="256"/>
        </pc:sldMkLst>
        <pc:spChg chg="mod">
          <ac:chgData name="Shirla Duong" userId="a4ca2f72-1d84-4360-a375-55f59a24b5de" providerId="ADAL" clId="{07B3F85B-41B5-4DEB-B783-1BA01538B674}" dt="2026-04-21T19:03:48.425" v="17" actId="20577"/>
          <ac:spMkLst>
            <pc:docMk/>
            <pc:sldMk cId="1026401953" sldId="256"/>
            <ac:spMk id="3" creationId="{44E01112-6A08-7CB1-13F1-C9B5DB52BF7A}"/>
          </ac:spMkLst>
        </pc:spChg>
      </pc:sldChg>
      <pc:sldChg chg="addSp delSp modSp del mod ord">
        <pc:chgData name="Shirla Duong" userId="a4ca2f72-1d84-4360-a375-55f59a24b5de" providerId="ADAL" clId="{07B3F85B-41B5-4DEB-B783-1BA01538B674}" dt="2026-04-26T12:37:29.174" v="677" actId="47"/>
        <pc:sldMkLst>
          <pc:docMk/>
          <pc:sldMk cId="3256503955" sldId="267"/>
        </pc:sldMkLst>
        <pc:spChg chg="del mod">
          <ac:chgData name="Shirla Duong" userId="a4ca2f72-1d84-4360-a375-55f59a24b5de" providerId="ADAL" clId="{07B3F85B-41B5-4DEB-B783-1BA01538B674}" dt="2026-04-26T12:37:08.710" v="672" actId="478"/>
          <ac:spMkLst>
            <pc:docMk/>
            <pc:sldMk cId="3256503955" sldId="267"/>
            <ac:spMk id="3" creationId="{F584796B-1987-FAD5-D9C6-7865C7AE5DE1}"/>
          </ac:spMkLst>
        </pc:spChg>
        <pc:spChg chg="add del mod">
          <ac:chgData name="Shirla Duong" userId="a4ca2f72-1d84-4360-a375-55f59a24b5de" providerId="ADAL" clId="{07B3F85B-41B5-4DEB-B783-1BA01538B674}" dt="2026-04-26T12:37:10.719" v="673" actId="478"/>
          <ac:spMkLst>
            <pc:docMk/>
            <pc:sldMk cId="3256503955" sldId="267"/>
            <ac:spMk id="5" creationId="{5C7C1B36-6AD0-3371-88C0-406BF8C06049}"/>
          </ac:spMkLst>
        </pc:spChg>
        <pc:spChg chg="del">
          <ac:chgData name="Shirla Duong" userId="a4ca2f72-1d84-4360-a375-55f59a24b5de" providerId="ADAL" clId="{07B3F85B-41B5-4DEB-B783-1BA01538B674}" dt="2026-04-26T12:37:13.476" v="674" actId="478"/>
          <ac:spMkLst>
            <pc:docMk/>
            <pc:sldMk cId="3256503955" sldId="267"/>
            <ac:spMk id="6" creationId="{71382DBC-5176-1F32-C0F4-34A258F38D48}"/>
          </ac:spMkLst>
        </pc:spChg>
        <pc:spChg chg="add del mod">
          <ac:chgData name="Shirla Duong" userId="a4ca2f72-1d84-4360-a375-55f59a24b5de" providerId="ADAL" clId="{07B3F85B-41B5-4DEB-B783-1BA01538B674}" dt="2026-04-26T12:37:16.360" v="675" actId="478"/>
          <ac:spMkLst>
            <pc:docMk/>
            <pc:sldMk cId="3256503955" sldId="267"/>
            <ac:spMk id="8" creationId="{8161EAF1-67DC-81C1-483C-5FB302BE3660}"/>
          </ac:spMkLst>
        </pc:spChg>
      </pc:sldChg>
      <pc:sldChg chg="addSp delSp modSp mod">
        <pc:chgData name="Shirla Duong" userId="a4ca2f72-1d84-4360-a375-55f59a24b5de" providerId="ADAL" clId="{07B3F85B-41B5-4DEB-B783-1BA01538B674}" dt="2026-04-21T19:07:04.048" v="66" actId="1076"/>
        <pc:sldMkLst>
          <pc:docMk/>
          <pc:sldMk cId="3795562306" sldId="268"/>
        </pc:sldMkLst>
        <pc:spChg chg="mod ord">
          <ac:chgData name="Shirla Duong" userId="a4ca2f72-1d84-4360-a375-55f59a24b5de" providerId="ADAL" clId="{07B3F85B-41B5-4DEB-B783-1BA01538B674}" dt="2026-04-21T19:06:54.660" v="63" actId="26606"/>
          <ac:spMkLst>
            <pc:docMk/>
            <pc:sldMk cId="3795562306" sldId="268"/>
            <ac:spMk id="3" creationId="{D6B7E6D3-3ADD-4A1A-3770-01D873C14A2E}"/>
          </ac:spMkLst>
        </pc:spChg>
        <pc:spChg chg="add del">
          <ac:chgData name="Shirla Duong" userId="a4ca2f72-1d84-4360-a375-55f59a24b5de" providerId="ADAL" clId="{07B3F85B-41B5-4DEB-B783-1BA01538B674}" dt="2026-04-21T19:06:54.660" v="63" actId="26606"/>
          <ac:spMkLst>
            <pc:docMk/>
            <pc:sldMk cId="3795562306" sldId="268"/>
            <ac:spMk id="7" creationId="{8950AD4C-6AF3-49F8-94E1-DBCAFB39478B}"/>
          </ac:spMkLst>
        </pc:spChg>
        <pc:picChg chg="add mod">
          <ac:chgData name="Shirla Duong" userId="a4ca2f72-1d84-4360-a375-55f59a24b5de" providerId="ADAL" clId="{07B3F85B-41B5-4DEB-B783-1BA01538B674}" dt="2026-04-21T19:07:04.048" v="66" actId="1076"/>
          <ac:picMkLst>
            <pc:docMk/>
            <pc:sldMk cId="3795562306" sldId="268"/>
            <ac:picMk id="5" creationId="{68073EED-08C4-97A0-4BD5-DBA770BC897B}"/>
          </ac:picMkLst>
        </pc:picChg>
      </pc:sldChg>
      <pc:sldChg chg="addSp delSp modSp mod">
        <pc:chgData name="Shirla Duong" userId="a4ca2f72-1d84-4360-a375-55f59a24b5de" providerId="ADAL" clId="{07B3F85B-41B5-4DEB-B783-1BA01538B674}" dt="2026-04-21T19:08:15.154" v="70" actId="14100"/>
        <pc:sldMkLst>
          <pc:docMk/>
          <pc:sldMk cId="4156041304" sldId="270"/>
        </pc:sldMkLst>
        <pc:picChg chg="add mod">
          <ac:chgData name="Shirla Duong" userId="a4ca2f72-1d84-4360-a375-55f59a24b5de" providerId="ADAL" clId="{07B3F85B-41B5-4DEB-B783-1BA01538B674}" dt="2026-04-21T19:08:15.154" v="70" actId="14100"/>
          <ac:picMkLst>
            <pc:docMk/>
            <pc:sldMk cId="4156041304" sldId="270"/>
            <ac:picMk id="4" creationId="{CA9C42F3-8B3B-61AF-D088-A8A143742FC9}"/>
          </ac:picMkLst>
        </pc:picChg>
      </pc:sldChg>
      <pc:sldChg chg="add del">
        <pc:chgData name="Shirla Duong" userId="a4ca2f72-1d84-4360-a375-55f59a24b5de" providerId="ADAL" clId="{07B3F85B-41B5-4DEB-B783-1BA01538B674}" dt="2026-04-26T19:14:00.597" v="1160" actId="47"/>
        <pc:sldMkLst>
          <pc:docMk/>
          <pc:sldMk cId="624774615" sldId="271"/>
        </pc:sldMkLst>
      </pc:sldChg>
      <pc:sldChg chg="add">
        <pc:chgData name="Shirla Duong" userId="a4ca2f72-1d84-4360-a375-55f59a24b5de" providerId="ADAL" clId="{07B3F85B-41B5-4DEB-B783-1BA01538B674}" dt="2026-04-26T19:59:20.891" v="2161"/>
        <pc:sldMkLst>
          <pc:docMk/>
          <pc:sldMk cId="637466086" sldId="272"/>
        </pc:sldMkLst>
      </pc:sldChg>
      <pc:sldChg chg="add del">
        <pc:chgData name="Shirla Duong" userId="a4ca2f72-1d84-4360-a375-55f59a24b5de" providerId="ADAL" clId="{07B3F85B-41B5-4DEB-B783-1BA01538B674}" dt="2026-04-26T19:14:03.189" v="1161" actId="47"/>
        <pc:sldMkLst>
          <pc:docMk/>
          <pc:sldMk cId="742465060" sldId="272"/>
        </pc:sldMkLst>
      </pc:sldChg>
      <pc:sldChg chg="add">
        <pc:chgData name="Shirla Duong" userId="a4ca2f72-1d84-4360-a375-55f59a24b5de" providerId="ADAL" clId="{07B3F85B-41B5-4DEB-B783-1BA01538B674}" dt="2026-04-26T20:17:08.199" v="2888"/>
        <pc:sldMkLst>
          <pc:docMk/>
          <pc:sldMk cId="2415547830" sldId="273"/>
        </pc:sldMkLst>
      </pc:sldChg>
      <pc:sldChg chg="addSp modSp mod modAnim">
        <pc:chgData name="Shirla Duong" userId="a4ca2f72-1d84-4360-a375-55f59a24b5de" providerId="ADAL" clId="{07B3F85B-41B5-4DEB-B783-1BA01538B674}" dt="2026-04-26T20:34:05.719" v="3230" actId="20577"/>
        <pc:sldMkLst>
          <pc:docMk/>
          <pc:sldMk cId="1091324449" sldId="274"/>
        </pc:sldMkLst>
        <pc:spChg chg="mod">
          <ac:chgData name="Shirla Duong" userId="a4ca2f72-1d84-4360-a375-55f59a24b5de" providerId="ADAL" clId="{07B3F85B-41B5-4DEB-B783-1BA01538B674}" dt="2026-04-26T20:23:31.498" v="3181" actId="20577"/>
          <ac:spMkLst>
            <pc:docMk/>
            <pc:sldMk cId="1091324449" sldId="274"/>
            <ac:spMk id="2" creationId="{9A3F2919-18E8-538D-83B2-5116D7E912CD}"/>
          </ac:spMkLst>
        </pc:spChg>
        <pc:spChg chg="add mod">
          <ac:chgData name="Shirla Duong" userId="a4ca2f72-1d84-4360-a375-55f59a24b5de" providerId="ADAL" clId="{07B3F85B-41B5-4DEB-B783-1BA01538B674}" dt="2026-04-26T20:34:05.719" v="3230" actId="20577"/>
          <ac:spMkLst>
            <pc:docMk/>
            <pc:sldMk cId="1091324449" sldId="274"/>
            <ac:spMk id="3" creationId="{45BFC980-0615-04EF-2B7C-414D8B0C1ABE}"/>
          </ac:spMkLst>
        </pc:spChg>
      </pc:sldChg>
      <pc:sldChg chg="add">
        <pc:chgData name="Shirla Duong" userId="a4ca2f72-1d84-4360-a375-55f59a24b5de" providerId="ADAL" clId="{07B3F85B-41B5-4DEB-B783-1BA01538B674}" dt="2026-04-26T20:19:46.647" v="2889"/>
        <pc:sldMkLst>
          <pc:docMk/>
          <pc:sldMk cId="1916321228" sldId="275"/>
        </pc:sldMkLst>
      </pc:sldChg>
      <pc:sldChg chg="add">
        <pc:chgData name="Shirla Duong" userId="a4ca2f72-1d84-4360-a375-55f59a24b5de" providerId="ADAL" clId="{07B3F85B-41B5-4DEB-B783-1BA01538B674}" dt="2026-04-26T20:31:00.734" v="3182"/>
        <pc:sldMkLst>
          <pc:docMk/>
          <pc:sldMk cId="1464846915" sldId="276"/>
        </pc:sldMkLst>
      </pc:sldChg>
      <pc:sldChg chg="add del">
        <pc:chgData name="Shirla Duong" userId="a4ca2f72-1d84-4360-a375-55f59a24b5de" providerId="ADAL" clId="{07B3F85B-41B5-4DEB-B783-1BA01538B674}" dt="2026-04-26T19:20:07.934" v="1266"/>
        <pc:sldMkLst>
          <pc:docMk/>
          <pc:sldMk cId="2679034671" sldId="277"/>
        </pc:sldMkLst>
      </pc:sldChg>
      <pc:sldChg chg="add del">
        <pc:chgData name="Shirla Duong" userId="a4ca2f72-1d84-4360-a375-55f59a24b5de" providerId="ADAL" clId="{07B3F85B-41B5-4DEB-B783-1BA01538B674}" dt="2026-04-26T19:20:07.934" v="1266"/>
        <pc:sldMkLst>
          <pc:docMk/>
          <pc:sldMk cId="589767173" sldId="278"/>
        </pc:sldMkLst>
      </pc:sldChg>
      <pc:sldChg chg="addSp delSp modSp mod">
        <pc:chgData name="Shirla Duong" userId="a4ca2f72-1d84-4360-a375-55f59a24b5de" providerId="ADAL" clId="{07B3F85B-41B5-4DEB-B783-1BA01538B674}" dt="2026-04-21T19:08:57.491" v="76" actId="14100"/>
        <pc:sldMkLst>
          <pc:docMk/>
          <pc:sldMk cId="837275967" sldId="279"/>
        </pc:sldMkLst>
        <pc:picChg chg="add mod">
          <ac:chgData name="Shirla Duong" userId="a4ca2f72-1d84-4360-a375-55f59a24b5de" providerId="ADAL" clId="{07B3F85B-41B5-4DEB-B783-1BA01538B674}" dt="2026-04-21T19:08:57.491" v="76" actId="14100"/>
          <ac:picMkLst>
            <pc:docMk/>
            <pc:sldMk cId="837275967" sldId="279"/>
            <ac:picMk id="4" creationId="{220D6104-ABF1-EADA-C1B0-639D5E856662}"/>
          </ac:picMkLst>
        </pc:picChg>
      </pc:sldChg>
      <pc:sldChg chg="modSp mod">
        <pc:chgData name="Shirla Duong" userId="a4ca2f72-1d84-4360-a375-55f59a24b5de" providerId="ADAL" clId="{07B3F85B-41B5-4DEB-B783-1BA01538B674}" dt="2026-04-23T18:51:12.586" v="343" actId="20577"/>
        <pc:sldMkLst>
          <pc:docMk/>
          <pc:sldMk cId="2692855503" sldId="280"/>
        </pc:sldMkLst>
        <pc:spChg chg="mod">
          <ac:chgData name="Shirla Duong" userId="a4ca2f72-1d84-4360-a375-55f59a24b5de" providerId="ADAL" clId="{07B3F85B-41B5-4DEB-B783-1BA01538B674}" dt="2026-04-23T18:51:12.586" v="343" actId="20577"/>
          <ac:spMkLst>
            <pc:docMk/>
            <pc:sldMk cId="2692855503" sldId="280"/>
            <ac:spMk id="2" creationId="{5BE38E14-817F-EAC7-019A-9EE7749BF99C}"/>
          </ac:spMkLst>
        </pc:spChg>
        <pc:picChg chg="mod">
          <ac:chgData name="Shirla Duong" userId="a4ca2f72-1d84-4360-a375-55f59a24b5de" providerId="ADAL" clId="{07B3F85B-41B5-4DEB-B783-1BA01538B674}" dt="2026-04-23T18:47:14.131" v="78" actId="1076"/>
          <ac:picMkLst>
            <pc:docMk/>
            <pc:sldMk cId="2692855503" sldId="280"/>
            <ac:picMk id="4" creationId="{E5B26FB5-DA98-2147-71F9-95D1C49FF5A6}"/>
          </ac:picMkLst>
        </pc:picChg>
      </pc:sldChg>
      <pc:sldChg chg="add ord">
        <pc:chgData name="Shirla Duong" userId="a4ca2f72-1d84-4360-a375-55f59a24b5de" providerId="ADAL" clId="{07B3F85B-41B5-4DEB-B783-1BA01538B674}" dt="2026-04-26T20:49:35.052" v="3408"/>
        <pc:sldMkLst>
          <pc:docMk/>
          <pc:sldMk cId="3416753126" sldId="281"/>
        </pc:sldMkLst>
      </pc:sldChg>
      <pc:sldChg chg="modSp add del mod">
        <pc:chgData name="Shirla Duong" userId="a4ca2f72-1d84-4360-a375-55f59a24b5de" providerId="ADAL" clId="{07B3F85B-41B5-4DEB-B783-1BA01538B674}" dt="2026-04-26T18:21:35.785" v="723" actId="47"/>
        <pc:sldMkLst>
          <pc:docMk/>
          <pc:sldMk cId="662069423" sldId="282"/>
        </pc:sldMkLst>
        <pc:spChg chg="mod">
          <ac:chgData name="Shirla Duong" userId="a4ca2f72-1d84-4360-a375-55f59a24b5de" providerId="ADAL" clId="{07B3F85B-41B5-4DEB-B783-1BA01538B674}" dt="2026-04-26T13:17:23.031" v="700" actId="2711"/>
          <ac:spMkLst>
            <pc:docMk/>
            <pc:sldMk cId="662069423" sldId="282"/>
            <ac:spMk id="6" creationId="{2565DFC5-7F2D-C7AA-0D09-DBB5881AC6BD}"/>
          </ac:spMkLst>
        </pc:spChg>
        <pc:spChg chg="mod">
          <ac:chgData name="Shirla Duong" userId="a4ca2f72-1d84-4360-a375-55f59a24b5de" providerId="ADAL" clId="{07B3F85B-41B5-4DEB-B783-1BA01538B674}" dt="2026-04-26T13:16:57.552" v="696" actId="14100"/>
          <ac:spMkLst>
            <pc:docMk/>
            <pc:sldMk cId="662069423" sldId="282"/>
            <ac:spMk id="10" creationId="{FD400A65-F15B-DC01-9A8D-E3F8D5ACFACB}"/>
          </ac:spMkLst>
        </pc:spChg>
      </pc:sldChg>
      <pc:sldChg chg="modSp add del mod">
        <pc:chgData name="Shirla Duong" userId="a4ca2f72-1d84-4360-a375-55f59a24b5de" providerId="ADAL" clId="{07B3F85B-41B5-4DEB-B783-1BA01538B674}" dt="2026-04-26T18:20:31.014" v="710" actId="47"/>
        <pc:sldMkLst>
          <pc:docMk/>
          <pc:sldMk cId="3258652092" sldId="283"/>
        </pc:sldMkLst>
        <pc:spChg chg="mod">
          <ac:chgData name="Shirla Duong" userId="a4ca2f72-1d84-4360-a375-55f59a24b5de" providerId="ADAL" clId="{07B3F85B-41B5-4DEB-B783-1BA01538B674}" dt="2026-04-26T13:17:09.663" v="698" actId="1076"/>
          <ac:spMkLst>
            <pc:docMk/>
            <pc:sldMk cId="3258652092" sldId="283"/>
            <ac:spMk id="6" creationId="{6B17CD97-656D-6885-3760-0269D18F3588}"/>
          </ac:spMkLst>
        </pc:spChg>
      </pc:sldChg>
      <pc:sldChg chg="delSp del mod">
        <pc:chgData name="Shirla Duong" userId="a4ca2f72-1d84-4360-a375-55f59a24b5de" providerId="ADAL" clId="{07B3F85B-41B5-4DEB-B783-1BA01538B674}" dt="2026-04-26T20:53:52.791" v="3888" actId="47"/>
        <pc:sldMkLst>
          <pc:docMk/>
          <pc:sldMk cId="2443472838" sldId="285"/>
        </pc:sldMkLst>
      </pc:sldChg>
      <pc:sldChg chg="modSp mod">
        <pc:chgData name="Shirla Duong" userId="a4ca2f72-1d84-4360-a375-55f59a24b5de" providerId="ADAL" clId="{07B3F85B-41B5-4DEB-B783-1BA01538B674}" dt="2026-04-21T19:04:14.650" v="33" actId="20577"/>
        <pc:sldMkLst>
          <pc:docMk/>
          <pc:sldMk cId="4201637614" sldId="286"/>
        </pc:sldMkLst>
        <pc:spChg chg="mod">
          <ac:chgData name="Shirla Duong" userId="a4ca2f72-1d84-4360-a375-55f59a24b5de" providerId="ADAL" clId="{07B3F85B-41B5-4DEB-B783-1BA01538B674}" dt="2026-04-21T19:04:14.650" v="33" actId="20577"/>
          <ac:spMkLst>
            <pc:docMk/>
            <pc:sldMk cId="4201637614" sldId="286"/>
            <ac:spMk id="3" creationId="{44E01112-6A08-7CB1-13F1-C9B5DB52BF7A}"/>
          </ac:spMkLst>
        </pc:spChg>
      </pc:sldChg>
      <pc:sldChg chg="modSp add del mod">
        <pc:chgData name="Shirla Duong" userId="a4ca2f72-1d84-4360-a375-55f59a24b5de" providerId="ADAL" clId="{07B3F85B-41B5-4DEB-B783-1BA01538B674}" dt="2026-04-26T18:21:37.664" v="724" actId="47"/>
        <pc:sldMkLst>
          <pc:docMk/>
          <pc:sldMk cId="987370783" sldId="287"/>
        </pc:sldMkLst>
        <pc:spChg chg="mod">
          <ac:chgData name="Shirla Duong" userId="a4ca2f72-1d84-4360-a375-55f59a24b5de" providerId="ADAL" clId="{07B3F85B-41B5-4DEB-B783-1BA01538B674}" dt="2026-04-26T13:17:58.974" v="705" actId="115"/>
          <ac:spMkLst>
            <pc:docMk/>
            <pc:sldMk cId="987370783" sldId="287"/>
            <ac:spMk id="6" creationId="{34D5CF9F-731F-CE46-A1E4-B5A02BD265E3}"/>
          </ac:spMkLst>
        </pc:spChg>
      </pc:sldChg>
      <pc:sldChg chg="modSp mod">
        <pc:chgData name="Shirla Duong" userId="a4ca2f72-1d84-4360-a375-55f59a24b5de" providerId="ADAL" clId="{07B3F85B-41B5-4DEB-B783-1BA01538B674}" dt="2026-04-26T20:02:22.059" v="2314" actId="20577"/>
        <pc:sldMkLst>
          <pc:docMk/>
          <pc:sldMk cId="4241967562" sldId="288"/>
        </pc:sldMkLst>
        <pc:spChg chg="mod">
          <ac:chgData name="Shirla Duong" userId="a4ca2f72-1d84-4360-a375-55f59a24b5de" providerId="ADAL" clId="{07B3F85B-41B5-4DEB-B783-1BA01538B674}" dt="2026-04-26T20:02:22.059" v="2314" actId="20577"/>
          <ac:spMkLst>
            <pc:docMk/>
            <pc:sldMk cId="4241967562" sldId="288"/>
            <ac:spMk id="2" creationId="{5BE38E14-817F-EAC7-019A-9EE7749BF99C}"/>
          </ac:spMkLst>
        </pc:spChg>
      </pc:sldChg>
      <pc:sldChg chg="modSp add mod">
        <pc:chgData name="Shirla Duong" userId="a4ca2f72-1d84-4360-a375-55f59a24b5de" providerId="ADAL" clId="{07B3F85B-41B5-4DEB-B783-1BA01538B674}" dt="2026-04-26T18:21:27.395" v="722" actId="20577"/>
        <pc:sldMkLst>
          <pc:docMk/>
          <pc:sldMk cId="4183249636" sldId="289"/>
        </pc:sldMkLst>
        <pc:spChg chg="mod">
          <ac:chgData name="Shirla Duong" userId="a4ca2f72-1d84-4360-a375-55f59a24b5de" providerId="ADAL" clId="{07B3F85B-41B5-4DEB-B783-1BA01538B674}" dt="2026-04-26T18:21:27.395" v="722" actId="20577"/>
          <ac:spMkLst>
            <pc:docMk/>
            <pc:sldMk cId="4183249636" sldId="289"/>
            <ac:spMk id="2" creationId="{1B6FEDF5-47AD-1B2E-11D0-0525F6E9F082}"/>
          </ac:spMkLst>
        </pc:spChg>
      </pc:sldChg>
      <pc:sldChg chg="modSp add del mod">
        <pc:chgData name="Shirla Duong" userId="a4ca2f72-1d84-4360-a375-55f59a24b5de" providerId="ADAL" clId="{07B3F85B-41B5-4DEB-B783-1BA01538B674}" dt="2026-04-26T18:21:38.907" v="725" actId="47"/>
        <pc:sldMkLst>
          <pc:docMk/>
          <pc:sldMk cId="609692073" sldId="290"/>
        </pc:sldMkLst>
        <pc:spChg chg="mod">
          <ac:chgData name="Shirla Duong" userId="a4ca2f72-1d84-4360-a375-55f59a24b5de" providerId="ADAL" clId="{07B3F85B-41B5-4DEB-B783-1BA01538B674}" dt="2026-04-26T13:18:25.797" v="709" actId="15"/>
          <ac:spMkLst>
            <pc:docMk/>
            <pc:sldMk cId="609692073" sldId="290"/>
            <ac:spMk id="6" creationId="{03338E71-695F-91D0-04BF-55C69BE898EE}"/>
          </ac:spMkLst>
        </pc:spChg>
      </pc:sldChg>
      <pc:sldChg chg="addSp modSp new mod modAnim">
        <pc:chgData name="Shirla Duong" userId="a4ca2f72-1d84-4360-a375-55f59a24b5de" providerId="ADAL" clId="{07B3F85B-41B5-4DEB-B783-1BA01538B674}" dt="2026-04-26T18:44:30.767" v="1097"/>
        <pc:sldMkLst>
          <pc:docMk/>
          <pc:sldMk cId="3774867618" sldId="290"/>
        </pc:sldMkLst>
        <pc:spChg chg="mod">
          <ac:chgData name="Shirla Duong" userId="a4ca2f72-1d84-4360-a375-55f59a24b5de" providerId="ADAL" clId="{07B3F85B-41B5-4DEB-B783-1BA01538B674}" dt="2026-04-26T18:37:43.866" v="1014" actId="1076"/>
          <ac:spMkLst>
            <pc:docMk/>
            <pc:sldMk cId="3774867618" sldId="290"/>
            <ac:spMk id="2" creationId="{2CC58395-6C2C-E58D-C213-BFE120344E62}"/>
          </ac:spMkLst>
        </pc:spChg>
        <pc:spChg chg="add mod">
          <ac:chgData name="Shirla Duong" userId="a4ca2f72-1d84-4360-a375-55f59a24b5de" providerId="ADAL" clId="{07B3F85B-41B5-4DEB-B783-1BA01538B674}" dt="2026-04-26T18:34:34.017" v="975" actId="1076"/>
          <ac:spMkLst>
            <pc:docMk/>
            <pc:sldMk cId="3774867618" sldId="290"/>
            <ac:spMk id="3" creationId="{880338E1-2F9C-2ABE-6005-DD5A54AA99C5}"/>
          </ac:spMkLst>
        </pc:spChg>
        <pc:spChg chg="add mod">
          <ac:chgData name="Shirla Duong" userId="a4ca2f72-1d84-4360-a375-55f59a24b5de" providerId="ADAL" clId="{07B3F85B-41B5-4DEB-B783-1BA01538B674}" dt="2026-04-26T18:37:47.545" v="1015" actId="1076"/>
          <ac:spMkLst>
            <pc:docMk/>
            <pc:sldMk cId="3774867618" sldId="290"/>
            <ac:spMk id="4" creationId="{08849545-985F-A121-91D2-01BFE107274A}"/>
          </ac:spMkLst>
        </pc:spChg>
        <pc:spChg chg="add mod">
          <ac:chgData name="Shirla Duong" userId="a4ca2f72-1d84-4360-a375-55f59a24b5de" providerId="ADAL" clId="{07B3F85B-41B5-4DEB-B783-1BA01538B674}" dt="2026-04-26T18:37:50.684" v="1016" actId="1076"/>
          <ac:spMkLst>
            <pc:docMk/>
            <pc:sldMk cId="3774867618" sldId="290"/>
            <ac:spMk id="5" creationId="{339ED6A3-D095-4679-9F0C-09F786121A64}"/>
          </ac:spMkLst>
        </pc:spChg>
        <pc:spChg chg="add mod">
          <ac:chgData name="Shirla Duong" userId="a4ca2f72-1d84-4360-a375-55f59a24b5de" providerId="ADAL" clId="{07B3F85B-41B5-4DEB-B783-1BA01538B674}" dt="2026-04-26T18:37:55.969" v="1018" actId="1076"/>
          <ac:spMkLst>
            <pc:docMk/>
            <pc:sldMk cId="3774867618" sldId="290"/>
            <ac:spMk id="6" creationId="{7C22FC90-F21B-7586-C5E5-795A23E4A11C}"/>
          </ac:spMkLst>
        </pc:spChg>
        <pc:spChg chg="add mod">
          <ac:chgData name="Shirla Duong" userId="a4ca2f72-1d84-4360-a375-55f59a24b5de" providerId="ADAL" clId="{07B3F85B-41B5-4DEB-B783-1BA01538B674}" dt="2026-04-26T18:38:00.171" v="1020" actId="1076"/>
          <ac:spMkLst>
            <pc:docMk/>
            <pc:sldMk cId="3774867618" sldId="290"/>
            <ac:spMk id="7" creationId="{B658BDD7-ACA9-EAC1-8ADE-03C254A8F7B2}"/>
          </ac:spMkLst>
        </pc:spChg>
        <pc:spChg chg="add mod">
          <ac:chgData name="Shirla Duong" userId="a4ca2f72-1d84-4360-a375-55f59a24b5de" providerId="ADAL" clId="{07B3F85B-41B5-4DEB-B783-1BA01538B674}" dt="2026-04-26T18:37:52.429" v="1017" actId="1076"/>
          <ac:spMkLst>
            <pc:docMk/>
            <pc:sldMk cId="3774867618" sldId="290"/>
            <ac:spMk id="8" creationId="{7DF775FB-AC0E-36F5-8C46-3E4DE9363B4F}"/>
          </ac:spMkLst>
        </pc:spChg>
        <pc:spChg chg="add mod">
          <ac:chgData name="Shirla Duong" userId="a4ca2f72-1d84-4360-a375-55f59a24b5de" providerId="ADAL" clId="{07B3F85B-41B5-4DEB-B783-1BA01538B674}" dt="2026-04-26T18:35:45.847" v="992" actId="1076"/>
          <ac:spMkLst>
            <pc:docMk/>
            <pc:sldMk cId="3774867618" sldId="290"/>
            <ac:spMk id="9" creationId="{B8EE2B38-05EC-8C74-B49F-A10C7F947594}"/>
          </ac:spMkLst>
        </pc:spChg>
        <pc:spChg chg="add mod">
          <ac:chgData name="Shirla Duong" userId="a4ca2f72-1d84-4360-a375-55f59a24b5de" providerId="ADAL" clId="{07B3F85B-41B5-4DEB-B783-1BA01538B674}" dt="2026-04-26T18:35:48.538" v="993" actId="1076"/>
          <ac:spMkLst>
            <pc:docMk/>
            <pc:sldMk cId="3774867618" sldId="290"/>
            <ac:spMk id="10" creationId="{846D6D36-3BF6-8849-00D3-F683E4EA724A}"/>
          </ac:spMkLst>
        </pc:spChg>
        <pc:spChg chg="add mod">
          <ac:chgData name="Shirla Duong" userId="a4ca2f72-1d84-4360-a375-55f59a24b5de" providerId="ADAL" clId="{07B3F85B-41B5-4DEB-B783-1BA01538B674}" dt="2026-04-26T18:35:51.201" v="994" actId="1076"/>
          <ac:spMkLst>
            <pc:docMk/>
            <pc:sldMk cId="3774867618" sldId="290"/>
            <ac:spMk id="11" creationId="{5D5321E2-6F7C-ED1B-866F-42E50CEA0368}"/>
          </ac:spMkLst>
        </pc:spChg>
        <pc:spChg chg="add mod">
          <ac:chgData name="Shirla Duong" userId="a4ca2f72-1d84-4360-a375-55f59a24b5de" providerId="ADAL" clId="{07B3F85B-41B5-4DEB-B783-1BA01538B674}" dt="2026-04-26T18:38:02.586" v="1021" actId="1076"/>
          <ac:spMkLst>
            <pc:docMk/>
            <pc:sldMk cId="3774867618" sldId="290"/>
            <ac:spMk id="12" creationId="{39023475-FF79-C0FF-62A4-1B12EAD35265}"/>
          </ac:spMkLst>
        </pc:spChg>
        <pc:spChg chg="add mod">
          <ac:chgData name="Shirla Duong" userId="a4ca2f72-1d84-4360-a375-55f59a24b5de" providerId="ADAL" clId="{07B3F85B-41B5-4DEB-B783-1BA01538B674}" dt="2026-04-26T18:44:25.403" v="1096" actId="1076"/>
          <ac:spMkLst>
            <pc:docMk/>
            <pc:sldMk cId="3774867618" sldId="290"/>
            <ac:spMk id="13" creationId="{D29F44AF-D760-AC7C-CEC3-0DB45FF9C8A1}"/>
          </ac:spMkLst>
        </pc:spChg>
        <pc:spChg chg="add mod">
          <ac:chgData name="Shirla Duong" userId="a4ca2f72-1d84-4360-a375-55f59a24b5de" providerId="ADAL" clId="{07B3F85B-41B5-4DEB-B783-1BA01538B674}" dt="2026-04-26T18:44:23.013" v="1095" actId="14100"/>
          <ac:spMkLst>
            <pc:docMk/>
            <pc:sldMk cId="3774867618" sldId="290"/>
            <ac:spMk id="14" creationId="{73F768FF-E1C4-3DE7-F472-8C0659F7240C}"/>
          </ac:spMkLst>
        </pc:spChg>
      </pc:sldChg>
      <pc:sldChg chg="add">
        <pc:chgData name="Shirla Duong" userId="a4ca2f72-1d84-4360-a375-55f59a24b5de" providerId="ADAL" clId="{07B3F85B-41B5-4DEB-B783-1BA01538B674}" dt="2026-04-26T18:44:36.242" v="1098"/>
        <pc:sldMkLst>
          <pc:docMk/>
          <pc:sldMk cId="3022661585" sldId="291"/>
        </pc:sldMkLst>
      </pc:sldChg>
      <pc:sldChg chg="addSp delSp modSp new mod">
        <pc:chgData name="Shirla Duong" userId="a4ca2f72-1d84-4360-a375-55f59a24b5de" providerId="ADAL" clId="{07B3F85B-41B5-4DEB-B783-1BA01538B674}" dt="2026-04-26T19:25:59.101" v="1527"/>
        <pc:sldMkLst>
          <pc:docMk/>
          <pc:sldMk cId="1454952306" sldId="292"/>
        </pc:sldMkLst>
        <pc:spChg chg="mod">
          <ac:chgData name="Shirla Duong" userId="a4ca2f72-1d84-4360-a375-55f59a24b5de" providerId="ADAL" clId="{07B3F85B-41B5-4DEB-B783-1BA01538B674}" dt="2026-04-26T18:51:40.390" v="1116" actId="20577"/>
          <ac:spMkLst>
            <pc:docMk/>
            <pc:sldMk cId="1454952306" sldId="292"/>
            <ac:spMk id="2" creationId="{6B326D1B-7928-BA20-AD64-BD5EBACF2FF3}"/>
          </ac:spMkLst>
        </pc:spChg>
        <pc:spChg chg="add del mod">
          <ac:chgData name="Shirla Duong" userId="a4ca2f72-1d84-4360-a375-55f59a24b5de" providerId="ADAL" clId="{07B3F85B-41B5-4DEB-B783-1BA01538B674}" dt="2026-04-26T19:25:59.101" v="1527"/>
          <ac:spMkLst>
            <pc:docMk/>
            <pc:sldMk cId="1454952306" sldId="292"/>
            <ac:spMk id="3" creationId="{C12098EC-7B9D-4CAC-F481-9F1D072615F7}"/>
          </ac:spMkLst>
        </pc:spChg>
      </pc:sldChg>
      <pc:sldChg chg="delSp add mod">
        <pc:chgData name="Shirla Duong" userId="a4ca2f72-1d84-4360-a375-55f59a24b5de" providerId="ADAL" clId="{07B3F85B-41B5-4DEB-B783-1BA01538B674}" dt="2026-04-26T19:00:15.441" v="1118" actId="478"/>
        <pc:sldMkLst>
          <pc:docMk/>
          <pc:sldMk cId="53150287" sldId="293"/>
        </pc:sldMkLst>
        <pc:spChg chg="del">
          <ac:chgData name="Shirla Duong" userId="a4ca2f72-1d84-4360-a375-55f59a24b5de" providerId="ADAL" clId="{07B3F85B-41B5-4DEB-B783-1BA01538B674}" dt="2026-04-26T19:00:15.441" v="1118" actId="478"/>
          <ac:spMkLst>
            <pc:docMk/>
            <pc:sldMk cId="53150287" sldId="293"/>
            <ac:spMk id="6" creationId="{69638E2A-1579-68EA-B03A-A6913E9BC2F9}"/>
          </ac:spMkLst>
        </pc:spChg>
      </pc:sldChg>
      <pc:sldChg chg="new del">
        <pc:chgData name="Shirla Duong" userId="a4ca2f72-1d84-4360-a375-55f59a24b5de" providerId="ADAL" clId="{07B3F85B-41B5-4DEB-B783-1BA01538B674}" dt="2026-04-26T19:01:18.769" v="1124" actId="47"/>
        <pc:sldMkLst>
          <pc:docMk/>
          <pc:sldMk cId="2234616089" sldId="294"/>
        </pc:sldMkLst>
      </pc:sldChg>
      <pc:sldChg chg="new del">
        <pc:chgData name="Shirla Duong" userId="a4ca2f72-1d84-4360-a375-55f59a24b5de" providerId="ADAL" clId="{07B3F85B-41B5-4DEB-B783-1BA01538B674}" dt="2026-04-26T19:13:26.995" v="1158" actId="47"/>
        <pc:sldMkLst>
          <pc:docMk/>
          <pc:sldMk cId="2265552466" sldId="294"/>
        </pc:sldMkLst>
      </pc:sldChg>
      <pc:sldChg chg="add">
        <pc:chgData name="Shirla Duong" userId="a4ca2f72-1d84-4360-a375-55f59a24b5de" providerId="ADAL" clId="{07B3F85B-41B5-4DEB-B783-1BA01538B674}" dt="2026-04-26T19:13:20.185" v="1157"/>
        <pc:sldMkLst>
          <pc:docMk/>
          <pc:sldMk cId="786453873" sldId="295"/>
        </pc:sldMkLst>
      </pc:sldChg>
      <pc:sldChg chg="add del">
        <pc:chgData name="Shirla Duong" userId="a4ca2f72-1d84-4360-a375-55f59a24b5de" providerId="ADAL" clId="{07B3F85B-41B5-4DEB-B783-1BA01538B674}" dt="2026-04-26T19:01:11.642" v="1123" actId="47"/>
        <pc:sldMkLst>
          <pc:docMk/>
          <pc:sldMk cId="4040899830" sldId="295"/>
        </pc:sldMkLst>
      </pc:sldChg>
      <pc:sldChg chg="add del">
        <pc:chgData name="Shirla Duong" userId="a4ca2f72-1d84-4360-a375-55f59a24b5de" providerId="ADAL" clId="{07B3F85B-41B5-4DEB-B783-1BA01538B674}" dt="2026-04-26T19:13:59.597" v="1159" actId="47"/>
        <pc:sldMkLst>
          <pc:docMk/>
          <pc:sldMk cId="831018228" sldId="296"/>
        </pc:sldMkLst>
      </pc:sldChg>
      <pc:sldChg chg="addSp modSp new mod modAnim">
        <pc:chgData name="Shirla Duong" userId="a4ca2f72-1d84-4360-a375-55f59a24b5de" providerId="ADAL" clId="{07B3F85B-41B5-4DEB-B783-1BA01538B674}" dt="2026-04-26T19:27:55.110" v="1551" actId="20577"/>
        <pc:sldMkLst>
          <pc:docMk/>
          <pc:sldMk cId="1343780014" sldId="296"/>
        </pc:sldMkLst>
        <pc:spChg chg="mod">
          <ac:chgData name="Shirla Duong" userId="a4ca2f72-1d84-4360-a375-55f59a24b5de" providerId="ADAL" clId="{07B3F85B-41B5-4DEB-B783-1BA01538B674}" dt="2026-04-26T19:14:23.791" v="1190" actId="20577"/>
          <ac:spMkLst>
            <pc:docMk/>
            <pc:sldMk cId="1343780014" sldId="296"/>
            <ac:spMk id="2" creationId="{1BC5C42D-952A-AE60-020E-EFD873690DD4}"/>
          </ac:spMkLst>
        </pc:spChg>
        <pc:spChg chg="add mod">
          <ac:chgData name="Shirla Duong" userId="a4ca2f72-1d84-4360-a375-55f59a24b5de" providerId="ADAL" clId="{07B3F85B-41B5-4DEB-B783-1BA01538B674}" dt="2026-04-26T19:19:29.934" v="1258" actId="2711"/>
          <ac:spMkLst>
            <pc:docMk/>
            <pc:sldMk cId="1343780014" sldId="296"/>
            <ac:spMk id="3" creationId="{1932DB9D-8F9A-DF23-8627-FEAF1869B246}"/>
          </ac:spMkLst>
        </pc:spChg>
        <pc:spChg chg="add mod">
          <ac:chgData name="Shirla Duong" userId="a4ca2f72-1d84-4360-a375-55f59a24b5de" providerId="ADAL" clId="{07B3F85B-41B5-4DEB-B783-1BA01538B674}" dt="2026-04-26T19:27:55.110" v="1551" actId="20577"/>
          <ac:spMkLst>
            <pc:docMk/>
            <pc:sldMk cId="1343780014" sldId="296"/>
            <ac:spMk id="4" creationId="{AA2AC456-9BFC-FE1C-5ED3-0E3CB12120AE}"/>
          </ac:spMkLst>
        </pc:spChg>
      </pc:sldChg>
      <pc:sldChg chg="add del">
        <pc:chgData name="Shirla Duong" userId="a4ca2f72-1d84-4360-a375-55f59a24b5de" providerId="ADAL" clId="{07B3F85B-41B5-4DEB-B783-1BA01538B674}" dt="2026-04-26T19:01:11.033" v="1122" actId="47"/>
        <pc:sldMkLst>
          <pc:docMk/>
          <pc:sldMk cId="2101325383" sldId="296"/>
        </pc:sldMkLst>
      </pc:sldChg>
      <pc:sldChg chg="add del">
        <pc:chgData name="Shirla Duong" userId="a4ca2f72-1d84-4360-a375-55f59a24b5de" providerId="ADAL" clId="{07B3F85B-41B5-4DEB-B783-1BA01538B674}" dt="2026-04-26T19:20:07.934" v="1266"/>
        <pc:sldMkLst>
          <pc:docMk/>
          <pc:sldMk cId="582454199" sldId="297"/>
        </pc:sldMkLst>
      </pc:sldChg>
      <pc:sldChg chg="add del">
        <pc:chgData name="Shirla Duong" userId="a4ca2f72-1d84-4360-a375-55f59a24b5de" providerId="ADAL" clId="{07B3F85B-41B5-4DEB-B783-1BA01538B674}" dt="2026-04-26T19:19:42.839" v="1261"/>
        <pc:sldMkLst>
          <pc:docMk/>
          <pc:sldMk cId="1545411189" sldId="298"/>
        </pc:sldMkLst>
      </pc:sldChg>
      <pc:sldChg chg="addSp modSp new mod">
        <pc:chgData name="Shirla Duong" userId="a4ca2f72-1d84-4360-a375-55f59a24b5de" providerId="ADAL" clId="{07B3F85B-41B5-4DEB-B783-1BA01538B674}" dt="2026-04-26T20:20:50.167" v="2980" actId="20577"/>
        <pc:sldMkLst>
          <pc:docMk/>
          <pc:sldMk cId="4073914100" sldId="298"/>
        </pc:sldMkLst>
        <pc:spChg chg="add mod">
          <ac:chgData name="Shirla Duong" userId="a4ca2f72-1d84-4360-a375-55f59a24b5de" providerId="ADAL" clId="{07B3F85B-41B5-4DEB-B783-1BA01538B674}" dt="2026-04-26T20:20:50.167" v="2980" actId="20577"/>
          <ac:spMkLst>
            <pc:docMk/>
            <pc:sldMk cId="4073914100" sldId="298"/>
            <ac:spMk id="2" creationId="{E594F180-9E80-74BB-4459-A049A049AC49}"/>
          </ac:spMkLst>
        </pc:spChg>
      </pc:sldChg>
      <pc:sldChg chg="add del">
        <pc:chgData name="Shirla Duong" userId="a4ca2f72-1d84-4360-a375-55f59a24b5de" providerId="ADAL" clId="{07B3F85B-41B5-4DEB-B783-1BA01538B674}" dt="2026-04-26T19:19:42.839" v="1261"/>
        <pc:sldMkLst>
          <pc:docMk/>
          <pc:sldMk cId="1027399371" sldId="299"/>
        </pc:sldMkLst>
      </pc:sldChg>
      <pc:sldChg chg="addSp modSp new mod">
        <pc:chgData name="Shirla Duong" userId="a4ca2f72-1d84-4360-a375-55f59a24b5de" providerId="ADAL" clId="{07B3F85B-41B5-4DEB-B783-1BA01538B674}" dt="2026-04-26T20:04:50.745" v="2499" actId="20577"/>
        <pc:sldMkLst>
          <pc:docMk/>
          <pc:sldMk cId="2736890284" sldId="299"/>
        </pc:sldMkLst>
        <pc:spChg chg="add mod">
          <ac:chgData name="Shirla Duong" userId="a4ca2f72-1d84-4360-a375-55f59a24b5de" providerId="ADAL" clId="{07B3F85B-41B5-4DEB-B783-1BA01538B674}" dt="2026-04-26T20:04:50.745" v="2499" actId="20577"/>
          <ac:spMkLst>
            <pc:docMk/>
            <pc:sldMk cId="2736890284" sldId="299"/>
            <ac:spMk id="2" creationId="{FAFCA068-94E0-8EA7-D0D8-3F6E5249AE0C}"/>
          </ac:spMkLst>
        </pc:spChg>
      </pc:sldChg>
      <pc:sldChg chg="addSp modSp new mod modAnim">
        <pc:chgData name="Shirla Duong" userId="a4ca2f72-1d84-4360-a375-55f59a24b5de" providerId="ADAL" clId="{07B3F85B-41B5-4DEB-B783-1BA01538B674}" dt="2026-04-26T20:15:58.936" v="2887" actId="1076"/>
        <pc:sldMkLst>
          <pc:docMk/>
          <pc:sldMk cId="3071910841" sldId="300"/>
        </pc:sldMkLst>
        <pc:spChg chg="add mod">
          <ac:chgData name="Shirla Duong" userId="a4ca2f72-1d84-4360-a375-55f59a24b5de" providerId="ADAL" clId="{07B3F85B-41B5-4DEB-B783-1BA01538B674}" dt="2026-04-26T20:07:23.887" v="2584" actId="207"/>
          <ac:spMkLst>
            <pc:docMk/>
            <pc:sldMk cId="3071910841" sldId="300"/>
            <ac:spMk id="2" creationId="{E71D8550-84A8-2466-B621-BEA4923535AC}"/>
          </ac:spMkLst>
        </pc:spChg>
        <pc:spChg chg="add mod">
          <ac:chgData name="Shirla Duong" userId="a4ca2f72-1d84-4360-a375-55f59a24b5de" providerId="ADAL" clId="{07B3F85B-41B5-4DEB-B783-1BA01538B674}" dt="2026-04-26T20:07:28.930" v="2586" actId="1076"/>
          <ac:spMkLst>
            <pc:docMk/>
            <pc:sldMk cId="3071910841" sldId="300"/>
            <ac:spMk id="3" creationId="{9B2C4EF0-42A6-D72F-57F1-71690C6EBA8B}"/>
          </ac:spMkLst>
        </pc:spChg>
        <pc:spChg chg="add mod">
          <ac:chgData name="Shirla Duong" userId="a4ca2f72-1d84-4360-a375-55f59a24b5de" providerId="ADAL" clId="{07B3F85B-41B5-4DEB-B783-1BA01538B674}" dt="2026-04-26T20:07:33.161" v="2588" actId="1076"/>
          <ac:spMkLst>
            <pc:docMk/>
            <pc:sldMk cId="3071910841" sldId="300"/>
            <ac:spMk id="4" creationId="{FC70E5B9-F297-46CF-420E-3C4DD2B93FB7}"/>
          </ac:spMkLst>
        </pc:spChg>
        <pc:spChg chg="add mod">
          <ac:chgData name="Shirla Duong" userId="a4ca2f72-1d84-4360-a375-55f59a24b5de" providerId="ADAL" clId="{07B3F85B-41B5-4DEB-B783-1BA01538B674}" dt="2026-04-26T20:07:45.275" v="2590" actId="1076"/>
          <ac:spMkLst>
            <pc:docMk/>
            <pc:sldMk cId="3071910841" sldId="300"/>
            <ac:spMk id="5" creationId="{B7EEEF0D-ADCE-8AA4-8402-3B3DB8D61C48}"/>
          </ac:spMkLst>
        </pc:spChg>
        <pc:spChg chg="add">
          <ac:chgData name="Shirla Duong" userId="a4ca2f72-1d84-4360-a375-55f59a24b5de" providerId="ADAL" clId="{07B3F85B-41B5-4DEB-B783-1BA01538B674}" dt="2026-04-26T20:07:58.686" v="2591" actId="11529"/>
          <ac:spMkLst>
            <pc:docMk/>
            <pc:sldMk cId="3071910841" sldId="300"/>
            <ac:spMk id="6" creationId="{934AE02C-4C70-1225-3E77-8F644BA68AC7}"/>
          </ac:spMkLst>
        </pc:spChg>
        <pc:spChg chg="add mod">
          <ac:chgData name="Shirla Duong" userId="a4ca2f72-1d84-4360-a375-55f59a24b5de" providerId="ADAL" clId="{07B3F85B-41B5-4DEB-B783-1BA01538B674}" dt="2026-04-26T20:10:40.619" v="2772" actId="1076"/>
          <ac:spMkLst>
            <pc:docMk/>
            <pc:sldMk cId="3071910841" sldId="300"/>
            <ac:spMk id="7" creationId="{1DC71A5E-1FCF-D85B-47FF-3690F7EA514A}"/>
          </ac:spMkLst>
        </pc:spChg>
        <pc:spChg chg="add mod">
          <ac:chgData name="Shirla Duong" userId="a4ca2f72-1d84-4360-a375-55f59a24b5de" providerId="ADAL" clId="{07B3F85B-41B5-4DEB-B783-1BA01538B674}" dt="2026-04-26T20:10:47.066" v="2776" actId="1076"/>
          <ac:spMkLst>
            <pc:docMk/>
            <pc:sldMk cId="3071910841" sldId="300"/>
            <ac:spMk id="8" creationId="{C185D56C-9DEE-CDD6-A7D5-D97AD9ADE037}"/>
          </ac:spMkLst>
        </pc:spChg>
        <pc:spChg chg="add mod">
          <ac:chgData name="Shirla Duong" userId="a4ca2f72-1d84-4360-a375-55f59a24b5de" providerId="ADAL" clId="{07B3F85B-41B5-4DEB-B783-1BA01538B674}" dt="2026-04-26T20:08:22.314" v="2601" actId="1076"/>
          <ac:spMkLst>
            <pc:docMk/>
            <pc:sldMk cId="3071910841" sldId="300"/>
            <ac:spMk id="9" creationId="{A0E8728E-B706-4AB3-0070-87985159A901}"/>
          </ac:spMkLst>
        </pc:spChg>
        <pc:spChg chg="add mod">
          <ac:chgData name="Shirla Duong" userId="a4ca2f72-1d84-4360-a375-55f59a24b5de" providerId="ADAL" clId="{07B3F85B-41B5-4DEB-B783-1BA01538B674}" dt="2026-04-26T20:08:18.483" v="2600" actId="1076"/>
          <ac:spMkLst>
            <pc:docMk/>
            <pc:sldMk cId="3071910841" sldId="300"/>
            <ac:spMk id="10" creationId="{F989AFE2-A9FD-11D8-3F38-8B8811C334C6}"/>
          </ac:spMkLst>
        </pc:spChg>
        <pc:spChg chg="add mod">
          <ac:chgData name="Shirla Duong" userId="a4ca2f72-1d84-4360-a375-55f59a24b5de" providerId="ADAL" clId="{07B3F85B-41B5-4DEB-B783-1BA01538B674}" dt="2026-04-26T20:08:16.164" v="2599" actId="1076"/>
          <ac:spMkLst>
            <pc:docMk/>
            <pc:sldMk cId="3071910841" sldId="300"/>
            <ac:spMk id="11" creationId="{EC2DC7A0-CE60-930A-ED52-B2015C5854CA}"/>
          </ac:spMkLst>
        </pc:spChg>
        <pc:spChg chg="add mod">
          <ac:chgData name="Shirla Duong" userId="a4ca2f72-1d84-4360-a375-55f59a24b5de" providerId="ADAL" clId="{07B3F85B-41B5-4DEB-B783-1BA01538B674}" dt="2026-04-26T20:11:52.609" v="2801" actId="1076"/>
          <ac:spMkLst>
            <pc:docMk/>
            <pc:sldMk cId="3071910841" sldId="300"/>
            <ac:spMk id="12" creationId="{1DD67B6E-0B75-8CDA-4C37-E21EF68C57CF}"/>
          </ac:spMkLst>
        </pc:spChg>
        <pc:spChg chg="add mod">
          <ac:chgData name="Shirla Duong" userId="a4ca2f72-1d84-4360-a375-55f59a24b5de" providerId="ADAL" clId="{07B3F85B-41B5-4DEB-B783-1BA01538B674}" dt="2026-04-26T20:13:05.210" v="2813" actId="1076"/>
          <ac:spMkLst>
            <pc:docMk/>
            <pc:sldMk cId="3071910841" sldId="300"/>
            <ac:spMk id="13" creationId="{F54DCC0E-D009-646D-2185-0506A96B76EC}"/>
          </ac:spMkLst>
        </pc:spChg>
        <pc:spChg chg="add mod">
          <ac:chgData name="Shirla Duong" userId="a4ca2f72-1d84-4360-a375-55f59a24b5de" providerId="ADAL" clId="{07B3F85B-41B5-4DEB-B783-1BA01538B674}" dt="2026-04-26T20:08:26.991" v="2605" actId="1076"/>
          <ac:spMkLst>
            <pc:docMk/>
            <pc:sldMk cId="3071910841" sldId="300"/>
            <ac:spMk id="14" creationId="{95695B02-6A29-A736-2FA8-3FDAA03056B6}"/>
          </ac:spMkLst>
        </pc:spChg>
        <pc:spChg chg="add mod">
          <ac:chgData name="Shirla Duong" userId="a4ca2f72-1d84-4360-a375-55f59a24b5de" providerId="ADAL" clId="{07B3F85B-41B5-4DEB-B783-1BA01538B674}" dt="2026-04-26T20:11:45.898" v="2796" actId="1076"/>
          <ac:spMkLst>
            <pc:docMk/>
            <pc:sldMk cId="3071910841" sldId="300"/>
            <ac:spMk id="15" creationId="{C7B22E81-A649-A401-D789-8A29E517A444}"/>
          </ac:spMkLst>
        </pc:spChg>
        <pc:spChg chg="add mod">
          <ac:chgData name="Shirla Duong" userId="a4ca2f72-1d84-4360-a375-55f59a24b5de" providerId="ADAL" clId="{07B3F85B-41B5-4DEB-B783-1BA01538B674}" dt="2026-04-26T20:10:57.002" v="2782" actId="1076"/>
          <ac:spMkLst>
            <pc:docMk/>
            <pc:sldMk cId="3071910841" sldId="300"/>
            <ac:spMk id="16" creationId="{12A2EE64-99FA-92B3-BF00-C8C453970E03}"/>
          </ac:spMkLst>
        </pc:spChg>
        <pc:spChg chg="add mod">
          <ac:chgData name="Shirla Duong" userId="a4ca2f72-1d84-4360-a375-55f59a24b5de" providerId="ADAL" clId="{07B3F85B-41B5-4DEB-B783-1BA01538B674}" dt="2026-04-26T20:11:48.440" v="2798" actId="1076"/>
          <ac:spMkLst>
            <pc:docMk/>
            <pc:sldMk cId="3071910841" sldId="300"/>
            <ac:spMk id="17" creationId="{61CB8F00-1592-8E8D-16AB-344F222FDDE2}"/>
          </ac:spMkLst>
        </pc:spChg>
        <pc:spChg chg="add mod">
          <ac:chgData name="Shirla Duong" userId="a4ca2f72-1d84-4360-a375-55f59a24b5de" providerId="ADAL" clId="{07B3F85B-41B5-4DEB-B783-1BA01538B674}" dt="2026-04-26T20:15:58.936" v="2887" actId="1076"/>
          <ac:spMkLst>
            <pc:docMk/>
            <pc:sldMk cId="3071910841" sldId="300"/>
            <ac:spMk id="18" creationId="{53AC7384-1C85-2E0A-9B04-87796D70BD1E}"/>
          </ac:spMkLst>
        </pc:spChg>
        <pc:spChg chg="add mod">
          <ac:chgData name="Shirla Duong" userId="a4ca2f72-1d84-4360-a375-55f59a24b5de" providerId="ADAL" clId="{07B3F85B-41B5-4DEB-B783-1BA01538B674}" dt="2026-04-26T20:10:43.948" v="2774" actId="1076"/>
          <ac:spMkLst>
            <pc:docMk/>
            <pc:sldMk cId="3071910841" sldId="300"/>
            <ac:spMk id="19" creationId="{3BB13B11-D75D-C682-3D0F-3D172ECEB9DC}"/>
          </ac:spMkLst>
        </pc:spChg>
        <pc:spChg chg="add mod">
          <ac:chgData name="Shirla Duong" userId="a4ca2f72-1d84-4360-a375-55f59a24b5de" providerId="ADAL" clId="{07B3F85B-41B5-4DEB-B783-1BA01538B674}" dt="2026-04-26T20:10:48.629" v="2777" actId="1076"/>
          <ac:spMkLst>
            <pc:docMk/>
            <pc:sldMk cId="3071910841" sldId="300"/>
            <ac:spMk id="20" creationId="{0D33B117-F748-5F18-2EE7-78991DE66A21}"/>
          </ac:spMkLst>
        </pc:spChg>
        <pc:spChg chg="add mod">
          <ac:chgData name="Shirla Duong" userId="a4ca2f72-1d84-4360-a375-55f59a24b5de" providerId="ADAL" clId="{07B3F85B-41B5-4DEB-B783-1BA01538B674}" dt="2026-04-26T20:11:47.138" v="2797" actId="1076"/>
          <ac:spMkLst>
            <pc:docMk/>
            <pc:sldMk cId="3071910841" sldId="300"/>
            <ac:spMk id="21" creationId="{040368B8-96D4-4EA5-4CAA-1C260316DF0A}"/>
          </ac:spMkLst>
        </pc:spChg>
        <pc:spChg chg="add mod">
          <ac:chgData name="Shirla Duong" userId="a4ca2f72-1d84-4360-a375-55f59a24b5de" providerId="ADAL" clId="{07B3F85B-41B5-4DEB-B783-1BA01538B674}" dt="2026-04-26T20:13:12.067" v="2816" actId="1076"/>
          <ac:spMkLst>
            <pc:docMk/>
            <pc:sldMk cId="3071910841" sldId="300"/>
            <ac:spMk id="22" creationId="{EF952155-62B0-D080-534F-D63DB37B5E04}"/>
          </ac:spMkLst>
        </pc:spChg>
        <pc:spChg chg="add mod">
          <ac:chgData name="Shirla Duong" userId="a4ca2f72-1d84-4360-a375-55f59a24b5de" providerId="ADAL" clId="{07B3F85B-41B5-4DEB-B783-1BA01538B674}" dt="2026-04-26T20:13:01.380" v="2811" actId="1076"/>
          <ac:spMkLst>
            <pc:docMk/>
            <pc:sldMk cId="3071910841" sldId="300"/>
            <ac:spMk id="23" creationId="{D3A5D855-9711-5F1C-D427-A27671507315}"/>
          </ac:spMkLst>
        </pc:spChg>
        <pc:spChg chg="add mod">
          <ac:chgData name="Shirla Duong" userId="a4ca2f72-1d84-4360-a375-55f59a24b5de" providerId="ADAL" clId="{07B3F85B-41B5-4DEB-B783-1BA01538B674}" dt="2026-04-26T20:13:03.645" v="2812" actId="1076"/>
          <ac:spMkLst>
            <pc:docMk/>
            <pc:sldMk cId="3071910841" sldId="300"/>
            <ac:spMk id="24" creationId="{A1F2DEE7-3E3A-FF4B-0078-BFD6AD72A9D8}"/>
          </ac:spMkLst>
        </pc:spChg>
        <pc:spChg chg="add mod">
          <ac:chgData name="Shirla Duong" userId="a4ca2f72-1d84-4360-a375-55f59a24b5de" providerId="ADAL" clId="{07B3F85B-41B5-4DEB-B783-1BA01538B674}" dt="2026-04-26T20:11:24.771" v="2791" actId="1076"/>
          <ac:spMkLst>
            <pc:docMk/>
            <pc:sldMk cId="3071910841" sldId="300"/>
            <ac:spMk id="25" creationId="{592D2745-AB4F-C49B-9250-30DEE0E3FE00}"/>
          </ac:spMkLst>
        </pc:spChg>
        <pc:spChg chg="add mod">
          <ac:chgData name="Shirla Duong" userId="a4ca2f72-1d84-4360-a375-55f59a24b5de" providerId="ADAL" clId="{07B3F85B-41B5-4DEB-B783-1BA01538B674}" dt="2026-04-26T20:11:56.568" v="2803" actId="1076"/>
          <ac:spMkLst>
            <pc:docMk/>
            <pc:sldMk cId="3071910841" sldId="300"/>
            <ac:spMk id="26" creationId="{C9F63EB9-E4FD-1124-4DFF-6AC3A1359A04}"/>
          </ac:spMkLst>
        </pc:spChg>
        <pc:spChg chg="add mod">
          <ac:chgData name="Shirla Duong" userId="a4ca2f72-1d84-4360-a375-55f59a24b5de" providerId="ADAL" clId="{07B3F85B-41B5-4DEB-B783-1BA01538B674}" dt="2026-04-26T20:12:45.563" v="2806" actId="1076"/>
          <ac:spMkLst>
            <pc:docMk/>
            <pc:sldMk cId="3071910841" sldId="300"/>
            <ac:spMk id="27" creationId="{E91015E6-E092-AA24-A664-0F8FA226DC55}"/>
          </ac:spMkLst>
        </pc:spChg>
        <pc:spChg chg="add mod">
          <ac:chgData name="Shirla Duong" userId="a4ca2f72-1d84-4360-a375-55f59a24b5de" providerId="ADAL" clId="{07B3F85B-41B5-4DEB-B783-1BA01538B674}" dt="2026-04-26T20:12:55.320" v="2808" actId="1076"/>
          <ac:spMkLst>
            <pc:docMk/>
            <pc:sldMk cId="3071910841" sldId="300"/>
            <ac:spMk id="28" creationId="{95794820-095A-76E2-E5DF-C1252791E81E}"/>
          </ac:spMkLst>
        </pc:spChg>
        <pc:spChg chg="add mod">
          <ac:chgData name="Shirla Duong" userId="a4ca2f72-1d84-4360-a375-55f59a24b5de" providerId="ADAL" clId="{07B3F85B-41B5-4DEB-B783-1BA01538B674}" dt="2026-04-26T20:12:58.656" v="2810" actId="1076"/>
          <ac:spMkLst>
            <pc:docMk/>
            <pc:sldMk cId="3071910841" sldId="300"/>
            <ac:spMk id="29" creationId="{4BA40401-8D58-41FF-C9CD-D250CE643A34}"/>
          </ac:spMkLst>
        </pc:spChg>
        <pc:spChg chg="add mod">
          <ac:chgData name="Shirla Duong" userId="a4ca2f72-1d84-4360-a375-55f59a24b5de" providerId="ADAL" clId="{07B3F85B-41B5-4DEB-B783-1BA01538B674}" dt="2026-04-26T20:13:09.026" v="2815" actId="1076"/>
          <ac:spMkLst>
            <pc:docMk/>
            <pc:sldMk cId="3071910841" sldId="300"/>
            <ac:spMk id="30" creationId="{4252DE16-D1CD-9F64-222B-30E2BA7D7C26}"/>
          </ac:spMkLst>
        </pc:spChg>
        <pc:spChg chg="add mod">
          <ac:chgData name="Shirla Duong" userId="a4ca2f72-1d84-4360-a375-55f59a24b5de" providerId="ADAL" clId="{07B3F85B-41B5-4DEB-B783-1BA01538B674}" dt="2026-04-26T20:13:45.714" v="2833" actId="1076"/>
          <ac:spMkLst>
            <pc:docMk/>
            <pc:sldMk cId="3071910841" sldId="300"/>
            <ac:spMk id="31" creationId="{30FCD68A-D474-04C3-A898-B061E54C21BF}"/>
          </ac:spMkLst>
        </pc:spChg>
        <pc:spChg chg="add mod">
          <ac:chgData name="Shirla Duong" userId="a4ca2f72-1d84-4360-a375-55f59a24b5de" providerId="ADAL" clId="{07B3F85B-41B5-4DEB-B783-1BA01538B674}" dt="2026-04-26T20:13:40.289" v="2831" actId="1076"/>
          <ac:spMkLst>
            <pc:docMk/>
            <pc:sldMk cId="3071910841" sldId="300"/>
            <ac:spMk id="32" creationId="{B614646F-B7B8-A052-EBAD-CCEFCA1BB3BB}"/>
          </ac:spMkLst>
        </pc:spChg>
        <pc:spChg chg="add mod">
          <ac:chgData name="Shirla Duong" userId="a4ca2f72-1d84-4360-a375-55f59a24b5de" providerId="ADAL" clId="{07B3F85B-41B5-4DEB-B783-1BA01538B674}" dt="2026-04-26T20:13:25.797" v="2827" actId="1076"/>
          <ac:spMkLst>
            <pc:docMk/>
            <pc:sldMk cId="3071910841" sldId="300"/>
            <ac:spMk id="33" creationId="{E6B35C44-E3DB-2295-2918-179CD56E2DD3}"/>
          </ac:spMkLst>
        </pc:spChg>
        <pc:spChg chg="add mod">
          <ac:chgData name="Shirla Duong" userId="a4ca2f72-1d84-4360-a375-55f59a24b5de" providerId="ADAL" clId="{07B3F85B-41B5-4DEB-B783-1BA01538B674}" dt="2026-04-26T20:13:24.111" v="2826" actId="1076"/>
          <ac:spMkLst>
            <pc:docMk/>
            <pc:sldMk cId="3071910841" sldId="300"/>
            <ac:spMk id="34" creationId="{429CF1B3-3BA0-C9B5-EEAA-941461688E10}"/>
          </ac:spMkLst>
        </pc:spChg>
        <pc:spChg chg="add mod">
          <ac:chgData name="Shirla Duong" userId="a4ca2f72-1d84-4360-a375-55f59a24b5de" providerId="ADAL" clId="{07B3F85B-41B5-4DEB-B783-1BA01538B674}" dt="2026-04-26T20:13:22.017" v="2825" actId="1076"/>
          <ac:spMkLst>
            <pc:docMk/>
            <pc:sldMk cId="3071910841" sldId="300"/>
            <ac:spMk id="35" creationId="{E9252820-1AD4-7F2C-C9A0-22C8D47F359E}"/>
          </ac:spMkLst>
        </pc:spChg>
        <pc:spChg chg="add mod">
          <ac:chgData name="Shirla Duong" userId="a4ca2f72-1d84-4360-a375-55f59a24b5de" providerId="ADAL" clId="{07B3F85B-41B5-4DEB-B783-1BA01538B674}" dt="2026-04-26T20:15:06.730" v="2855" actId="1076"/>
          <ac:spMkLst>
            <pc:docMk/>
            <pc:sldMk cId="3071910841" sldId="300"/>
            <ac:spMk id="36" creationId="{F6675AC1-B931-2DA7-43D5-0C5FC948640C}"/>
          </ac:spMkLst>
        </pc:spChg>
        <pc:spChg chg="add mod">
          <ac:chgData name="Shirla Duong" userId="a4ca2f72-1d84-4360-a375-55f59a24b5de" providerId="ADAL" clId="{07B3F85B-41B5-4DEB-B783-1BA01538B674}" dt="2026-04-26T20:14:20.806" v="2845" actId="1076"/>
          <ac:spMkLst>
            <pc:docMk/>
            <pc:sldMk cId="3071910841" sldId="300"/>
            <ac:spMk id="37" creationId="{AB0DF6F6-C2B7-8319-17F9-4091ECAFF3DC}"/>
          </ac:spMkLst>
        </pc:spChg>
        <pc:spChg chg="add mod">
          <ac:chgData name="Shirla Duong" userId="a4ca2f72-1d84-4360-a375-55f59a24b5de" providerId="ADAL" clId="{07B3F85B-41B5-4DEB-B783-1BA01538B674}" dt="2026-04-26T20:14:14.246" v="2844" actId="1076"/>
          <ac:spMkLst>
            <pc:docMk/>
            <pc:sldMk cId="3071910841" sldId="300"/>
            <ac:spMk id="38" creationId="{35F2B21F-0827-83DB-8C2A-610E9C2A5CC2}"/>
          </ac:spMkLst>
        </pc:spChg>
        <pc:spChg chg="add mod">
          <ac:chgData name="Shirla Duong" userId="a4ca2f72-1d84-4360-a375-55f59a24b5de" providerId="ADAL" clId="{07B3F85B-41B5-4DEB-B783-1BA01538B674}" dt="2026-04-26T20:14:10.399" v="2843" actId="1076"/>
          <ac:spMkLst>
            <pc:docMk/>
            <pc:sldMk cId="3071910841" sldId="300"/>
            <ac:spMk id="39" creationId="{10A5E577-B745-B6C2-EF6A-80069D8B1197}"/>
          </ac:spMkLst>
        </pc:spChg>
        <pc:spChg chg="add mod">
          <ac:chgData name="Shirla Duong" userId="a4ca2f72-1d84-4360-a375-55f59a24b5de" providerId="ADAL" clId="{07B3F85B-41B5-4DEB-B783-1BA01538B674}" dt="2026-04-26T20:14:05.474" v="2842" actId="1076"/>
          <ac:spMkLst>
            <pc:docMk/>
            <pc:sldMk cId="3071910841" sldId="300"/>
            <ac:spMk id="40" creationId="{3FA6A835-1FEC-D58B-7D6E-4A36C62FD9C5}"/>
          </ac:spMkLst>
        </pc:spChg>
        <pc:spChg chg="add mod">
          <ac:chgData name="Shirla Duong" userId="a4ca2f72-1d84-4360-a375-55f59a24b5de" providerId="ADAL" clId="{07B3F85B-41B5-4DEB-B783-1BA01538B674}" dt="2026-04-26T20:14:25.414" v="2846" actId="1076"/>
          <ac:spMkLst>
            <pc:docMk/>
            <pc:sldMk cId="3071910841" sldId="300"/>
            <ac:spMk id="41" creationId="{701D4B34-A41E-13E3-8932-1861915C0ABE}"/>
          </ac:spMkLst>
        </pc:spChg>
        <pc:spChg chg="add mod">
          <ac:chgData name="Shirla Duong" userId="a4ca2f72-1d84-4360-a375-55f59a24b5de" providerId="ADAL" clId="{07B3F85B-41B5-4DEB-B783-1BA01538B674}" dt="2026-04-26T20:14:30.708" v="2848" actId="1076"/>
          <ac:spMkLst>
            <pc:docMk/>
            <pc:sldMk cId="3071910841" sldId="300"/>
            <ac:spMk id="42" creationId="{8BBFC397-621E-A53C-50B8-712F96B0EB8E}"/>
          </ac:spMkLst>
        </pc:spChg>
        <pc:spChg chg="add mod">
          <ac:chgData name="Shirla Duong" userId="a4ca2f72-1d84-4360-a375-55f59a24b5de" providerId="ADAL" clId="{07B3F85B-41B5-4DEB-B783-1BA01538B674}" dt="2026-04-26T20:14:56.075" v="2852" actId="1076"/>
          <ac:spMkLst>
            <pc:docMk/>
            <pc:sldMk cId="3071910841" sldId="300"/>
            <ac:spMk id="43" creationId="{959D4DFE-9C90-41DD-A222-8CEFBF4EFF70}"/>
          </ac:spMkLst>
        </pc:spChg>
        <pc:spChg chg="add mod">
          <ac:chgData name="Shirla Duong" userId="a4ca2f72-1d84-4360-a375-55f59a24b5de" providerId="ADAL" clId="{07B3F85B-41B5-4DEB-B783-1BA01538B674}" dt="2026-04-26T20:14:56.075" v="2852" actId="1076"/>
          <ac:spMkLst>
            <pc:docMk/>
            <pc:sldMk cId="3071910841" sldId="300"/>
            <ac:spMk id="44" creationId="{40C39E58-AA0E-6CEF-4ED2-1A9B99C5C0D1}"/>
          </ac:spMkLst>
        </pc:spChg>
        <pc:spChg chg="add mod">
          <ac:chgData name="Shirla Duong" userId="a4ca2f72-1d84-4360-a375-55f59a24b5de" providerId="ADAL" clId="{07B3F85B-41B5-4DEB-B783-1BA01538B674}" dt="2026-04-26T20:14:56.075" v="2852" actId="1076"/>
          <ac:spMkLst>
            <pc:docMk/>
            <pc:sldMk cId="3071910841" sldId="300"/>
            <ac:spMk id="45" creationId="{97785CC0-05B4-39FB-1F61-926D303E99B7}"/>
          </ac:spMkLst>
        </pc:spChg>
        <pc:spChg chg="add mod">
          <ac:chgData name="Shirla Duong" userId="a4ca2f72-1d84-4360-a375-55f59a24b5de" providerId="ADAL" clId="{07B3F85B-41B5-4DEB-B783-1BA01538B674}" dt="2026-04-26T20:14:56.075" v="2852" actId="1076"/>
          <ac:spMkLst>
            <pc:docMk/>
            <pc:sldMk cId="3071910841" sldId="300"/>
            <ac:spMk id="46" creationId="{4F67BB87-12DE-E47A-1C70-E170DE76CF12}"/>
          </ac:spMkLst>
        </pc:spChg>
        <pc:spChg chg="add mod">
          <ac:chgData name="Shirla Duong" userId="a4ca2f72-1d84-4360-a375-55f59a24b5de" providerId="ADAL" clId="{07B3F85B-41B5-4DEB-B783-1BA01538B674}" dt="2026-04-26T20:14:56.075" v="2852" actId="1076"/>
          <ac:spMkLst>
            <pc:docMk/>
            <pc:sldMk cId="3071910841" sldId="300"/>
            <ac:spMk id="47" creationId="{AF1569B0-037A-9194-726B-F762DF5F855B}"/>
          </ac:spMkLst>
        </pc:spChg>
        <pc:spChg chg="add mod">
          <ac:chgData name="Shirla Duong" userId="a4ca2f72-1d84-4360-a375-55f59a24b5de" providerId="ADAL" clId="{07B3F85B-41B5-4DEB-B783-1BA01538B674}" dt="2026-04-26T20:14:56.075" v="2852" actId="1076"/>
          <ac:spMkLst>
            <pc:docMk/>
            <pc:sldMk cId="3071910841" sldId="300"/>
            <ac:spMk id="48" creationId="{409363D0-2D65-722A-B97D-DD6648114B02}"/>
          </ac:spMkLst>
        </pc:spChg>
        <pc:spChg chg="add mod">
          <ac:chgData name="Shirla Duong" userId="a4ca2f72-1d84-4360-a375-55f59a24b5de" providerId="ADAL" clId="{07B3F85B-41B5-4DEB-B783-1BA01538B674}" dt="2026-04-26T20:15:01.898" v="2854" actId="1076"/>
          <ac:spMkLst>
            <pc:docMk/>
            <pc:sldMk cId="3071910841" sldId="300"/>
            <ac:spMk id="49" creationId="{11F37212-0051-0F01-47DD-52C4D14D18A2}"/>
          </ac:spMkLst>
        </pc:spChg>
        <pc:spChg chg="add mod">
          <ac:chgData name="Shirla Duong" userId="a4ca2f72-1d84-4360-a375-55f59a24b5de" providerId="ADAL" clId="{07B3F85B-41B5-4DEB-B783-1BA01538B674}" dt="2026-04-26T20:15:01.898" v="2854" actId="1076"/>
          <ac:spMkLst>
            <pc:docMk/>
            <pc:sldMk cId="3071910841" sldId="300"/>
            <ac:spMk id="50" creationId="{0AA9049F-CCB5-90EF-F516-8982C740E164}"/>
          </ac:spMkLst>
        </pc:spChg>
        <pc:spChg chg="add mod">
          <ac:chgData name="Shirla Duong" userId="a4ca2f72-1d84-4360-a375-55f59a24b5de" providerId="ADAL" clId="{07B3F85B-41B5-4DEB-B783-1BA01538B674}" dt="2026-04-26T20:15:01.898" v="2854" actId="1076"/>
          <ac:spMkLst>
            <pc:docMk/>
            <pc:sldMk cId="3071910841" sldId="300"/>
            <ac:spMk id="51" creationId="{3589CF6A-EC2D-3404-BDFD-35FE53169EC4}"/>
          </ac:spMkLst>
        </pc:spChg>
        <pc:spChg chg="add mod">
          <ac:chgData name="Shirla Duong" userId="a4ca2f72-1d84-4360-a375-55f59a24b5de" providerId="ADAL" clId="{07B3F85B-41B5-4DEB-B783-1BA01538B674}" dt="2026-04-26T20:15:01.898" v="2854" actId="1076"/>
          <ac:spMkLst>
            <pc:docMk/>
            <pc:sldMk cId="3071910841" sldId="300"/>
            <ac:spMk id="52" creationId="{811E7462-3C19-425E-B7A4-127D70E0D76E}"/>
          </ac:spMkLst>
        </pc:spChg>
        <pc:spChg chg="add mod">
          <ac:chgData name="Shirla Duong" userId="a4ca2f72-1d84-4360-a375-55f59a24b5de" providerId="ADAL" clId="{07B3F85B-41B5-4DEB-B783-1BA01538B674}" dt="2026-04-26T20:15:01.898" v="2854" actId="1076"/>
          <ac:spMkLst>
            <pc:docMk/>
            <pc:sldMk cId="3071910841" sldId="300"/>
            <ac:spMk id="53" creationId="{25C32145-6DD1-6805-4AC4-F5405F70152C}"/>
          </ac:spMkLst>
        </pc:spChg>
        <pc:spChg chg="add mod">
          <ac:chgData name="Shirla Duong" userId="a4ca2f72-1d84-4360-a375-55f59a24b5de" providerId="ADAL" clId="{07B3F85B-41B5-4DEB-B783-1BA01538B674}" dt="2026-04-26T20:15:01.898" v="2854" actId="1076"/>
          <ac:spMkLst>
            <pc:docMk/>
            <pc:sldMk cId="3071910841" sldId="300"/>
            <ac:spMk id="54" creationId="{432755C1-7500-22B7-D0DB-DCC904431079}"/>
          </ac:spMkLst>
        </pc:spChg>
      </pc:sldChg>
      <pc:sldChg chg="add del">
        <pc:chgData name="Shirla Duong" userId="a4ca2f72-1d84-4360-a375-55f59a24b5de" providerId="ADAL" clId="{07B3F85B-41B5-4DEB-B783-1BA01538B674}" dt="2026-04-26T19:19:42.839" v="1261"/>
        <pc:sldMkLst>
          <pc:docMk/>
          <pc:sldMk cId="4135190383" sldId="300"/>
        </pc:sldMkLst>
      </pc:sldChg>
      <pc:sldChg chg="modSp add mod">
        <pc:chgData name="Shirla Duong" userId="a4ca2f72-1d84-4360-a375-55f59a24b5de" providerId="ADAL" clId="{07B3F85B-41B5-4DEB-B783-1BA01538B674}" dt="2026-04-26T20:53:36.554" v="3887" actId="20577"/>
        <pc:sldMkLst>
          <pc:docMk/>
          <pc:sldMk cId="3168896752" sldId="301"/>
        </pc:sldMkLst>
        <pc:spChg chg="mod">
          <ac:chgData name="Shirla Duong" userId="a4ca2f72-1d84-4360-a375-55f59a24b5de" providerId="ADAL" clId="{07B3F85B-41B5-4DEB-B783-1BA01538B674}" dt="2026-04-26T20:53:36.554" v="3887" actId="20577"/>
          <ac:spMkLst>
            <pc:docMk/>
            <pc:sldMk cId="3168896752" sldId="301"/>
            <ac:spMk id="2" creationId="{C7659894-D72F-F516-DBAA-72DE4904C648}"/>
          </ac:spMkLst>
        </pc:spChg>
      </pc:sldChg>
      <pc:sldChg chg="add">
        <pc:chgData name="Shirla Duong" userId="a4ca2f72-1d84-4360-a375-55f59a24b5de" providerId="ADAL" clId="{07B3F85B-41B5-4DEB-B783-1BA01538B674}" dt="2026-04-26T20:31:24.624" v="3183"/>
        <pc:sldMkLst>
          <pc:docMk/>
          <pc:sldMk cId="3084579554" sldId="302"/>
        </pc:sldMkLst>
      </pc:sldChg>
      <pc:sldChg chg="add modAnim">
        <pc:chgData name="Shirla Duong" userId="a4ca2f72-1d84-4360-a375-55f59a24b5de" providerId="ADAL" clId="{07B3F85B-41B5-4DEB-B783-1BA01538B674}" dt="2026-04-26T20:45:38.587" v="3399"/>
        <pc:sldMkLst>
          <pc:docMk/>
          <pc:sldMk cId="333184100" sldId="303"/>
        </pc:sldMkLst>
      </pc:sldChg>
      <pc:sldChg chg="addSp delSp modSp new mod ord delAnim modAnim">
        <pc:chgData name="Shirla Duong" userId="a4ca2f72-1d84-4360-a375-55f59a24b5de" providerId="ADAL" clId="{07B3F85B-41B5-4DEB-B783-1BA01538B674}" dt="2026-04-26T20:51:21.740" v="3613" actId="1076"/>
        <pc:sldMkLst>
          <pc:docMk/>
          <pc:sldMk cId="3587628926" sldId="304"/>
        </pc:sldMkLst>
        <pc:spChg chg="add mod">
          <ac:chgData name="Shirla Duong" userId="a4ca2f72-1d84-4360-a375-55f59a24b5de" providerId="ADAL" clId="{07B3F85B-41B5-4DEB-B783-1BA01538B674}" dt="2026-04-26T20:51:21.740" v="3613" actId="1076"/>
          <ac:spMkLst>
            <pc:docMk/>
            <pc:sldMk cId="3587628926" sldId="304"/>
            <ac:spMk id="2" creationId="{F6457B11-99EB-8C4A-FB40-0E62AE57B719}"/>
          </ac:spMkLst>
        </pc:spChg>
        <pc:spChg chg="add del mod">
          <ac:chgData name="Shirla Duong" userId="a4ca2f72-1d84-4360-a375-55f59a24b5de" providerId="ADAL" clId="{07B3F85B-41B5-4DEB-B783-1BA01538B674}" dt="2026-04-26T20:49:56.886" v="3409" actId="478"/>
          <ac:spMkLst>
            <pc:docMk/>
            <pc:sldMk cId="3587628926" sldId="304"/>
            <ac:spMk id="3" creationId="{AC5BFD0A-1241-4F7A-DADA-C99C40353A78}"/>
          </ac:spMkLst>
        </pc:spChg>
      </pc:sldChg>
      <pc:sldChg chg="add del">
        <pc:chgData name="Shirla Duong" userId="a4ca2f72-1d84-4360-a375-55f59a24b5de" providerId="ADAL" clId="{07B3F85B-41B5-4DEB-B783-1BA01538B674}" dt="2026-04-26T20:48:25.373" v="3403" actId="47"/>
        <pc:sldMkLst>
          <pc:docMk/>
          <pc:sldMk cId="602235307" sldId="305"/>
        </pc:sldMkLst>
      </pc:sldChg>
      <pc:sldChg chg="modSp add del mod">
        <pc:chgData name="Shirla Duong" userId="a4ca2f72-1d84-4360-a375-55f59a24b5de" providerId="ADAL" clId="{07B3F85B-41B5-4DEB-B783-1BA01538B674}" dt="2026-04-26T20:47:20.290" v="3400" actId="47"/>
        <pc:sldMkLst>
          <pc:docMk/>
          <pc:sldMk cId="1512180674" sldId="305"/>
        </pc:sldMkLst>
        <pc:spChg chg="mod">
          <ac:chgData name="Shirla Duong" userId="a4ca2f72-1d84-4360-a375-55f59a24b5de" providerId="ADAL" clId="{07B3F85B-41B5-4DEB-B783-1BA01538B674}" dt="2026-04-26T20:36:09.548" v="3280" actId="1076"/>
          <ac:spMkLst>
            <pc:docMk/>
            <pc:sldMk cId="1512180674" sldId="305"/>
            <ac:spMk id="2" creationId="{011CD086-62AA-067B-01A4-226A08E7F6B0}"/>
          </ac:spMkLst>
        </pc:spChg>
      </pc:sldChg>
      <pc:sldChg chg="add del">
        <pc:chgData name="Shirla Duong" userId="a4ca2f72-1d84-4360-a375-55f59a24b5de" providerId="ADAL" clId="{07B3F85B-41B5-4DEB-B783-1BA01538B674}" dt="2026-04-26T20:48:28.543" v="3404" actId="47"/>
        <pc:sldMkLst>
          <pc:docMk/>
          <pc:sldMk cId="1646608970" sldId="306"/>
        </pc:sldMkLst>
      </pc:sldChg>
      <pc:sldChg chg="add del">
        <pc:chgData name="Shirla Duong" userId="a4ca2f72-1d84-4360-a375-55f59a24b5de" providerId="ADAL" clId="{07B3F85B-41B5-4DEB-B783-1BA01538B674}" dt="2026-04-26T20:47:22.755" v="3401" actId="47"/>
        <pc:sldMkLst>
          <pc:docMk/>
          <pc:sldMk cId="3406030080" sldId="306"/>
        </pc:sldMkLst>
      </pc:sldChg>
      <pc:sldChg chg="add del">
        <pc:chgData name="Shirla Duong" userId="a4ca2f72-1d84-4360-a375-55f59a24b5de" providerId="ADAL" clId="{07B3F85B-41B5-4DEB-B783-1BA01538B674}" dt="2026-04-26T20:48:29.239" v="3405" actId="47"/>
        <pc:sldMkLst>
          <pc:docMk/>
          <pc:sldMk cId="497700899" sldId="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BB89CA-93EC-4BA9-9E6B-CE29B30FA143}" type="datetimeFigureOut">
              <a:rPr lang="en-GB" smtClean="0"/>
              <a:t>26/04/2026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5E4AB-2FC8-4175-AB60-F5EFB6B71BDC}" type="slidenum">
              <a:rPr lang="en-GB" smtClean="0"/>
              <a:t>‹#›</a:t>
            </a:fld>
            <a:endParaRPr lang="en-GB"/>
          </a:p>
        </p:txBody>
      </p:sp>
    </p:spTree>
    <p:extLst>
      <p:ext uri="{BB962C8B-B14F-4D97-AF65-F5344CB8AC3E}">
        <p14:creationId xmlns:p14="http://schemas.microsoft.com/office/powerpoint/2010/main" val="222156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4/26/2026</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650485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4/26/2026</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798675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4/26/2026</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8585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88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4/26/2026</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793549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4/26/2026</a:t>
            </a:fld>
            <a:endParaRPr lang="en-US" dirty="0"/>
          </a:p>
        </p:txBody>
      </p:sp>
    </p:spTree>
    <p:extLst>
      <p:ext uri="{BB962C8B-B14F-4D97-AF65-F5344CB8AC3E}">
        <p14:creationId xmlns:p14="http://schemas.microsoft.com/office/powerpoint/2010/main" val="2095511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4/26/2026</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95585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4/26/2026</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6793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4/26/2026</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758512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4/26/2026</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033440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4/26/2026</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185489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4/26/2026</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969471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4/26/2026</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72301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02" r:id="rId5"/>
    <p:sldLayoutId id="2147483707" r:id="rId6"/>
    <p:sldLayoutId id="2147483703" r:id="rId7"/>
    <p:sldLayoutId id="2147483704" r:id="rId8"/>
    <p:sldLayoutId id="2147483705" r:id="rId9"/>
    <p:sldLayoutId id="2147483706" r:id="rId10"/>
    <p:sldLayoutId id="2147483708" r:id="rId11"/>
    <p:sldLayoutId id="2147483714" r:id="rId12"/>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7.tiff"/><Relationship Id="rId13" Type="http://schemas.openxmlformats.org/officeDocument/2006/relationships/image" Target="../media/image22.tiff"/><Relationship Id="rId3" Type="http://schemas.openxmlformats.org/officeDocument/2006/relationships/image" Target="../media/image12.tiff"/><Relationship Id="rId7" Type="http://schemas.openxmlformats.org/officeDocument/2006/relationships/image" Target="../media/image16.tiff"/><Relationship Id="rId12" Type="http://schemas.openxmlformats.org/officeDocument/2006/relationships/image" Target="../media/image21.tiff"/><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5.tiff"/><Relationship Id="rId11" Type="http://schemas.openxmlformats.org/officeDocument/2006/relationships/image" Target="../media/image20.tiff"/><Relationship Id="rId5" Type="http://schemas.openxmlformats.org/officeDocument/2006/relationships/image" Target="../media/image14.tiff"/><Relationship Id="rId10" Type="http://schemas.openxmlformats.org/officeDocument/2006/relationships/image" Target="../media/image19.tiff"/><Relationship Id="rId4" Type="http://schemas.openxmlformats.org/officeDocument/2006/relationships/image" Target="../media/image13.tiff"/><Relationship Id="rId9" Type="http://schemas.openxmlformats.org/officeDocument/2006/relationships/image" Target="../media/image18.tiff"/><Relationship Id="rId14" Type="http://schemas.openxmlformats.org/officeDocument/2006/relationships/image" Target="../media/image23.tiff"/></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1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5.png"/><Relationship Id="rId10" Type="http://schemas.openxmlformats.org/officeDocument/2006/relationships/image" Target="../media/image28.png"/><Relationship Id="rId4" Type="http://schemas.microsoft.com/office/2007/relationships/hdphoto" Target="../media/hdphoto1.wdp"/><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A splash of colors on a white surface">
            <a:extLst>
              <a:ext uri="{FF2B5EF4-FFF2-40B4-BE49-F238E27FC236}">
                <a16:creationId xmlns:a16="http://schemas.microsoft.com/office/drawing/2014/main" id="{A772824A-184E-C2A4-634E-885B78FF0AC5}"/>
              </a:ext>
            </a:extLst>
          </p:cNvPr>
          <p:cNvPicPr>
            <a:picLocks noChangeAspect="1"/>
          </p:cNvPicPr>
          <p:nvPr/>
        </p:nvPicPr>
        <p:blipFill>
          <a:blip r:embed="rId2"/>
          <a:srcRect t="2388" r="-1" b="22592"/>
          <a:stretch/>
        </p:blipFill>
        <p:spPr>
          <a:xfrm>
            <a:off x="1524" y="10"/>
            <a:ext cx="12188952" cy="6857990"/>
          </a:xfrm>
          <a:prstGeom prst="rect">
            <a:avLst/>
          </a:prstGeom>
        </p:spPr>
      </p:pic>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87A50C4-1191-461A-9E09-C8057F2AF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46934B3C-D73F-4CD0-95B1-0244D662D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8B177DCE-566B-1C88-D7E1-9578F38ABBDE}"/>
              </a:ext>
            </a:extLst>
          </p:cNvPr>
          <p:cNvSpPr>
            <a:spLocks noGrp="1"/>
          </p:cNvSpPr>
          <p:nvPr>
            <p:ph type="ctrTitle"/>
          </p:nvPr>
        </p:nvSpPr>
        <p:spPr>
          <a:xfrm>
            <a:off x="2190750" y="1346268"/>
            <a:ext cx="7810500" cy="3125338"/>
          </a:xfrm>
        </p:spPr>
        <p:txBody>
          <a:bodyPr anchor="b">
            <a:normAutofit fontScale="90000"/>
          </a:bodyPr>
          <a:lstStyle/>
          <a:p>
            <a:pPr algn="ctr"/>
            <a:r>
              <a:rPr lang="en-GB" sz="7200" dirty="0"/>
              <a:t>Year 2 Maths Parent Workshop</a:t>
            </a:r>
          </a:p>
        </p:txBody>
      </p:sp>
      <p:sp>
        <p:nvSpPr>
          <p:cNvPr id="3" name="Subtitle 2">
            <a:extLst>
              <a:ext uri="{FF2B5EF4-FFF2-40B4-BE49-F238E27FC236}">
                <a16:creationId xmlns:a16="http://schemas.microsoft.com/office/drawing/2014/main" id="{44E01112-6A08-7CB1-13F1-C9B5DB52BF7A}"/>
              </a:ext>
            </a:extLst>
          </p:cNvPr>
          <p:cNvSpPr>
            <a:spLocks noGrp="1"/>
          </p:cNvSpPr>
          <p:nvPr>
            <p:ph type="subTitle" idx="1"/>
          </p:nvPr>
        </p:nvSpPr>
        <p:spPr>
          <a:xfrm>
            <a:off x="2619375" y="4471607"/>
            <a:ext cx="6953250" cy="862394"/>
          </a:xfrm>
        </p:spPr>
        <p:txBody>
          <a:bodyPr anchor="t">
            <a:normAutofit/>
          </a:bodyPr>
          <a:lstStyle/>
          <a:p>
            <a:pPr algn="ctr"/>
            <a:r>
              <a:rPr lang="en-GB" dirty="0"/>
              <a:t>Monday 27</a:t>
            </a:r>
            <a:r>
              <a:rPr lang="en-GB" baseline="30000" dirty="0"/>
              <a:t>th</a:t>
            </a:r>
            <a:r>
              <a:rPr lang="en-GB" dirty="0"/>
              <a:t> April 2026</a:t>
            </a:r>
          </a:p>
        </p:txBody>
      </p:sp>
    </p:spTree>
    <p:extLst>
      <p:ext uri="{BB962C8B-B14F-4D97-AF65-F5344CB8AC3E}">
        <p14:creationId xmlns:p14="http://schemas.microsoft.com/office/powerpoint/2010/main" val="1026401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8395-6C2C-E58D-C213-BFE120344E62}"/>
              </a:ext>
            </a:extLst>
          </p:cNvPr>
          <p:cNvSpPr>
            <a:spLocks noGrp="1"/>
          </p:cNvSpPr>
          <p:nvPr>
            <p:ph type="title"/>
          </p:nvPr>
        </p:nvSpPr>
        <p:spPr>
          <a:xfrm>
            <a:off x="375920" y="692046"/>
            <a:ext cx="8770571" cy="1345269"/>
          </a:xfrm>
        </p:spPr>
        <p:txBody>
          <a:bodyPr>
            <a:normAutofit fontScale="90000"/>
          </a:bodyPr>
          <a:lstStyle/>
          <a:p>
            <a:r>
              <a:rPr lang="en-GB" sz="5200" dirty="0">
                <a:latin typeface="Sassoon Primary Std" panose="020B0503020103030203" pitchFamily="34" charset="0"/>
              </a:rPr>
              <a:t>Can you draw 2 different types of…?</a:t>
            </a:r>
          </a:p>
        </p:txBody>
      </p:sp>
      <p:sp>
        <p:nvSpPr>
          <p:cNvPr id="3" name="TextBox 2">
            <a:extLst>
              <a:ext uri="{FF2B5EF4-FFF2-40B4-BE49-F238E27FC236}">
                <a16:creationId xmlns:a16="http://schemas.microsoft.com/office/drawing/2014/main" id="{880338E1-2F9C-2ABE-6005-DD5A54AA99C5}"/>
              </a:ext>
            </a:extLst>
          </p:cNvPr>
          <p:cNvSpPr txBox="1"/>
          <p:nvPr/>
        </p:nvSpPr>
        <p:spPr>
          <a:xfrm>
            <a:off x="497840" y="2391256"/>
            <a:ext cx="8770571" cy="3816429"/>
          </a:xfrm>
          <a:prstGeom prst="rect">
            <a:avLst/>
          </a:prstGeom>
          <a:noFill/>
        </p:spPr>
        <p:txBody>
          <a:bodyPr wrap="square" rtlCol="0">
            <a:spAutoFit/>
          </a:bodyPr>
          <a:lstStyle/>
          <a:p>
            <a:r>
              <a:rPr lang="en-GB" sz="2800" dirty="0">
                <a:latin typeface="Sassoon Primary Std" panose="020B0503020103030203" pitchFamily="34" charset="0"/>
              </a:rPr>
              <a:t>triangles</a:t>
            </a:r>
          </a:p>
          <a:p>
            <a:r>
              <a:rPr lang="en-GB" sz="2800" dirty="0">
                <a:latin typeface="Sassoon Primary Std" panose="020B0503020103030203" pitchFamily="34" charset="0"/>
              </a:rPr>
              <a:t>squares </a:t>
            </a:r>
          </a:p>
          <a:p>
            <a:r>
              <a:rPr lang="en-GB" sz="2800" dirty="0">
                <a:latin typeface="Sassoon Primary Std" panose="020B0503020103030203" pitchFamily="34" charset="0"/>
              </a:rPr>
              <a:t>rectangles</a:t>
            </a:r>
          </a:p>
          <a:p>
            <a:r>
              <a:rPr lang="en-GB" sz="2800" dirty="0">
                <a:latin typeface="Sassoon Primary Std" panose="020B0503020103030203" pitchFamily="34" charset="0"/>
              </a:rPr>
              <a:t>hexagons</a:t>
            </a:r>
          </a:p>
          <a:p>
            <a:r>
              <a:rPr lang="en-GB" sz="2800" dirty="0">
                <a:latin typeface="Sassoon Primary Std" panose="020B0503020103030203" pitchFamily="34" charset="0"/>
              </a:rPr>
              <a:t>Pentagons</a:t>
            </a:r>
          </a:p>
          <a:p>
            <a:endParaRPr lang="en-GB" sz="2800" dirty="0">
              <a:latin typeface="Sassoon Primary Std" panose="020B0503020103030203" pitchFamily="34" charset="0"/>
            </a:endParaRPr>
          </a:p>
          <a:p>
            <a:endParaRPr lang="en-GB" sz="2800" dirty="0">
              <a:latin typeface="Sassoon Primary Std" panose="020B0503020103030203" pitchFamily="34" charset="0"/>
            </a:endParaRPr>
          </a:p>
          <a:p>
            <a:r>
              <a:rPr lang="en-GB" sz="2800" dirty="0">
                <a:latin typeface="Sassoon Primary Std" panose="020B0503020103030203" pitchFamily="34" charset="0"/>
              </a:rPr>
              <a:t>Can you explain why it is the shape you have drawn?</a:t>
            </a:r>
          </a:p>
          <a:p>
            <a:endParaRPr lang="en-GB" dirty="0"/>
          </a:p>
        </p:txBody>
      </p:sp>
      <p:sp>
        <p:nvSpPr>
          <p:cNvPr id="4" name="Isosceles Triangle 3">
            <a:extLst>
              <a:ext uri="{FF2B5EF4-FFF2-40B4-BE49-F238E27FC236}">
                <a16:creationId xmlns:a16="http://schemas.microsoft.com/office/drawing/2014/main" id="{08849545-985F-A121-91D2-01BFE107274A}"/>
              </a:ext>
            </a:extLst>
          </p:cNvPr>
          <p:cNvSpPr/>
          <p:nvPr/>
        </p:nvSpPr>
        <p:spPr>
          <a:xfrm>
            <a:off x="2105709" y="1085616"/>
            <a:ext cx="1635760" cy="1345268"/>
          </a:xfrm>
          <a:prstGeom prst="triangle">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Isosceles Triangle 4">
            <a:extLst>
              <a:ext uri="{FF2B5EF4-FFF2-40B4-BE49-F238E27FC236}">
                <a16:creationId xmlns:a16="http://schemas.microsoft.com/office/drawing/2014/main" id="{339ED6A3-D095-4679-9F0C-09F786121A64}"/>
              </a:ext>
            </a:extLst>
          </p:cNvPr>
          <p:cNvSpPr/>
          <p:nvPr/>
        </p:nvSpPr>
        <p:spPr>
          <a:xfrm>
            <a:off x="3794858" y="932692"/>
            <a:ext cx="1554480" cy="2032000"/>
          </a:xfrm>
          <a:prstGeom prst="triangle">
            <a:avLst>
              <a:gd name="adj" fmla="val 100000"/>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C22FC90-F21B-7586-C5E5-795A23E4A11C}"/>
              </a:ext>
            </a:extLst>
          </p:cNvPr>
          <p:cNvSpPr/>
          <p:nvPr/>
        </p:nvSpPr>
        <p:spPr>
          <a:xfrm>
            <a:off x="6020261" y="1509956"/>
            <a:ext cx="1300922" cy="1256833"/>
          </a:xfrm>
          <a:prstGeom prst="rect">
            <a:avLst/>
          </a:prstGeom>
          <a:solidFill>
            <a:srgbClr val="FFC000"/>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658BDD7-ACA9-EAC1-8ADE-03C254A8F7B2}"/>
              </a:ext>
            </a:extLst>
          </p:cNvPr>
          <p:cNvSpPr/>
          <p:nvPr/>
        </p:nvSpPr>
        <p:spPr>
          <a:xfrm rot="2984791">
            <a:off x="8081570" y="1444820"/>
            <a:ext cx="1518785" cy="1538930"/>
          </a:xfrm>
          <a:prstGeom prst="rect">
            <a:avLst/>
          </a:prstGeom>
          <a:solidFill>
            <a:schemeClr val="accent4">
              <a:lumMod val="60000"/>
              <a:lumOff val="4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DF775FB-AC0E-36F5-8C46-3E4DE9363B4F}"/>
              </a:ext>
            </a:extLst>
          </p:cNvPr>
          <p:cNvSpPr/>
          <p:nvPr/>
        </p:nvSpPr>
        <p:spPr>
          <a:xfrm>
            <a:off x="2232089" y="3328178"/>
            <a:ext cx="1960880" cy="1010181"/>
          </a:xfrm>
          <a:prstGeom prst="rect">
            <a:avLst/>
          </a:prstGeom>
          <a:solidFill>
            <a:srgbClr val="00B0F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8EE2B38-05EC-8C74-B49F-A10C7F947594}"/>
              </a:ext>
            </a:extLst>
          </p:cNvPr>
          <p:cNvSpPr/>
          <p:nvPr/>
        </p:nvSpPr>
        <p:spPr>
          <a:xfrm rot="5400000">
            <a:off x="4143975" y="3697732"/>
            <a:ext cx="1704346" cy="1010181"/>
          </a:xfrm>
          <a:prstGeom prst="rect">
            <a:avLst/>
          </a:prstGeom>
          <a:solidFill>
            <a:srgbClr val="7030A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entagon 9">
            <a:extLst>
              <a:ext uri="{FF2B5EF4-FFF2-40B4-BE49-F238E27FC236}">
                <a16:creationId xmlns:a16="http://schemas.microsoft.com/office/drawing/2014/main" id="{846D6D36-3BF6-8849-00D3-F683E4EA724A}"/>
              </a:ext>
            </a:extLst>
          </p:cNvPr>
          <p:cNvSpPr/>
          <p:nvPr/>
        </p:nvSpPr>
        <p:spPr>
          <a:xfrm>
            <a:off x="5799327" y="3410340"/>
            <a:ext cx="1701395" cy="1584963"/>
          </a:xfrm>
          <a:prstGeom prst="pentagon">
            <a:avLst/>
          </a:prstGeom>
          <a:solidFill>
            <a:schemeClr val="accent4">
              <a:lumMod val="7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entagon 10">
            <a:extLst>
              <a:ext uri="{FF2B5EF4-FFF2-40B4-BE49-F238E27FC236}">
                <a16:creationId xmlns:a16="http://schemas.microsoft.com/office/drawing/2014/main" id="{5D5321E2-6F7C-ED1B-866F-42E50CEA0368}"/>
              </a:ext>
            </a:extLst>
          </p:cNvPr>
          <p:cNvSpPr/>
          <p:nvPr/>
        </p:nvSpPr>
        <p:spPr>
          <a:xfrm rot="2108871">
            <a:off x="7801836" y="3373885"/>
            <a:ext cx="1701395" cy="1584963"/>
          </a:xfrm>
          <a:prstGeom prst="pentagon">
            <a:avLst/>
          </a:prstGeom>
          <a:solidFill>
            <a:srgbClr val="0070C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Hexagon 11">
            <a:extLst>
              <a:ext uri="{FF2B5EF4-FFF2-40B4-BE49-F238E27FC236}">
                <a16:creationId xmlns:a16="http://schemas.microsoft.com/office/drawing/2014/main" id="{39023475-FF79-C0FF-62A4-1B12EAD35265}"/>
              </a:ext>
            </a:extLst>
          </p:cNvPr>
          <p:cNvSpPr/>
          <p:nvPr/>
        </p:nvSpPr>
        <p:spPr>
          <a:xfrm>
            <a:off x="9804346" y="2430884"/>
            <a:ext cx="1889814" cy="1635760"/>
          </a:xfrm>
          <a:prstGeom prst="hexagon">
            <a:avLst/>
          </a:prstGeom>
          <a:solidFill>
            <a:schemeClr val="tx2">
              <a:lumMod val="50000"/>
              <a:lumOff val="5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a:extLst>
              <a:ext uri="{FF2B5EF4-FFF2-40B4-BE49-F238E27FC236}">
                <a16:creationId xmlns:a16="http://schemas.microsoft.com/office/drawing/2014/main" id="{D29F44AF-D760-AC7C-CEC3-0DB45FF9C8A1}"/>
              </a:ext>
            </a:extLst>
          </p:cNvPr>
          <p:cNvSpPr/>
          <p:nvPr/>
        </p:nvSpPr>
        <p:spPr>
          <a:xfrm rot="5400000">
            <a:off x="9743283" y="4711449"/>
            <a:ext cx="1889814" cy="1635760"/>
          </a:xfrm>
          <a:prstGeom prst="hexagon">
            <a:avLst/>
          </a:prstGeom>
          <a:solidFill>
            <a:schemeClr val="bg1">
              <a:lumMod val="75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73F768FF-E1C4-3DE7-F472-8C0659F7240C}"/>
              </a:ext>
            </a:extLst>
          </p:cNvPr>
          <p:cNvSpPr txBox="1"/>
          <p:nvPr/>
        </p:nvSpPr>
        <p:spPr>
          <a:xfrm>
            <a:off x="497840" y="5883907"/>
            <a:ext cx="9306506" cy="492443"/>
          </a:xfrm>
          <a:prstGeom prst="rect">
            <a:avLst/>
          </a:prstGeom>
          <a:noFill/>
        </p:spPr>
        <p:txBody>
          <a:bodyPr wrap="square" rtlCol="0">
            <a:spAutoFit/>
          </a:bodyPr>
          <a:lstStyle/>
          <a:p>
            <a:r>
              <a:rPr lang="en-GB" sz="2600" dirty="0">
                <a:latin typeface="Sassoon Primary Std" panose="020B0503020103030203" pitchFamily="34" charset="0"/>
              </a:rPr>
              <a:t>Can you draw a vertical line of symmetry on the shapes you have?</a:t>
            </a:r>
          </a:p>
        </p:txBody>
      </p:sp>
    </p:spTree>
    <p:extLst>
      <p:ext uri="{BB962C8B-B14F-4D97-AF65-F5344CB8AC3E}">
        <p14:creationId xmlns:p14="http://schemas.microsoft.com/office/powerpoint/2010/main" val="377486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3E942-DF02-37B7-47D4-336C07739CAF}"/>
              </a:ext>
            </a:extLst>
          </p:cNvPr>
          <p:cNvSpPr txBox="1"/>
          <p:nvPr/>
        </p:nvSpPr>
        <p:spPr>
          <a:xfrm>
            <a:off x="2289313" y="295226"/>
            <a:ext cx="7225748" cy="954107"/>
          </a:xfrm>
          <a:prstGeom prst="rect">
            <a:avLst/>
          </a:prstGeom>
          <a:noFill/>
        </p:spPr>
        <p:txBody>
          <a:bodyPr wrap="square" rtlCol="0">
            <a:spAutoFit/>
          </a:bodyPr>
          <a:lstStyle/>
          <a:p>
            <a:r>
              <a:rPr lang="en-GB" sz="2800" dirty="0">
                <a:latin typeface="Comic Sans MS" panose="030F0702030302020204" pitchFamily="66" charset="0"/>
              </a:rPr>
              <a:t>Each diagram shows half a shape and a line of symmetry. </a:t>
            </a:r>
          </a:p>
        </p:txBody>
      </p:sp>
      <p:sp>
        <p:nvSpPr>
          <p:cNvPr id="3" name="TextBox 2">
            <a:extLst>
              <a:ext uri="{FF2B5EF4-FFF2-40B4-BE49-F238E27FC236}">
                <a16:creationId xmlns:a16="http://schemas.microsoft.com/office/drawing/2014/main" id="{918747C5-8E75-1A93-291C-912597175463}"/>
              </a:ext>
            </a:extLst>
          </p:cNvPr>
          <p:cNvSpPr txBox="1"/>
          <p:nvPr/>
        </p:nvSpPr>
        <p:spPr>
          <a:xfrm>
            <a:off x="2341394" y="4057223"/>
            <a:ext cx="7225748" cy="523220"/>
          </a:xfrm>
          <a:prstGeom prst="rect">
            <a:avLst/>
          </a:prstGeom>
          <a:noFill/>
        </p:spPr>
        <p:txBody>
          <a:bodyPr wrap="square" rtlCol="0">
            <a:spAutoFit/>
          </a:bodyPr>
          <a:lstStyle/>
          <a:p>
            <a:r>
              <a:rPr lang="en-GB" sz="2800" dirty="0">
                <a:latin typeface="Comic Sans MS" panose="030F0702030302020204" pitchFamily="66" charset="0"/>
              </a:rPr>
              <a:t>How would you complete the shape?</a:t>
            </a:r>
          </a:p>
        </p:txBody>
      </p:sp>
      <p:pic>
        <p:nvPicPr>
          <p:cNvPr id="4" name="Picture 3" descr="A picture containing table&#10;&#10;Description automatically generated">
            <a:extLst>
              <a:ext uri="{FF2B5EF4-FFF2-40B4-BE49-F238E27FC236}">
                <a16:creationId xmlns:a16="http://schemas.microsoft.com/office/drawing/2014/main" id="{A5B60157-E15F-45AC-FEA3-8FFD6A68AA15}"/>
              </a:ext>
            </a:extLst>
          </p:cNvPr>
          <p:cNvPicPr>
            <a:picLocks noChangeAspect="1"/>
          </p:cNvPicPr>
          <p:nvPr/>
        </p:nvPicPr>
        <p:blipFill>
          <a:blip r:embed="rId2"/>
          <a:srcRect r="32834"/>
          <a:stretch>
            <a:fillRect/>
          </a:stretch>
        </p:blipFill>
        <p:spPr>
          <a:xfrm>
            <a:off x="2866001" y="1285748"/>
            <a:ext cx="2726100" cy="2494556"/>
          </a:xfrm>
          <a:prstGeom prst="rect">
            <a:avLst/>
          </a:prstGeom>
          <a:noFill/>
          <a:ln cap="flat">
            <a:noFill/>
          </a:ln>
        </p:spPr>
      </p:pic>
      <p:pic>
        <p:nvPicPr>
          <p:cNvPr id="5" name="Picture 4" descr="A picture containing table&#10;&#10;Description automatically generated">
            <a:extLst>
              <a:ext uri="{FF2B5EF4-FFF2-40B4-BE49-F238E27FC236}">
                <a16:creationId xmlns:a16="http://schemas.microsoft.com/office/drawing/2014/main" id="{E97789B8-1BB2-F2AD-0AEF-B71D85FA956D}"/>
              </a:ext>
            </a:extLst>
          </p:cNvPr>
          <p:cNvPicPr>
            <a:picLocks noChangeAspect="1"/>
          </p:cNvPicPr>
          <p:nvPr/>
        </p:nvPicPr>
        <p:blipFill>
          <a:blip r:embed="rId2"/>
          <a:srcRect r="32834"/>
          <a:stretch>
            <a:fillRect/>
          </a:stretch>
        </p:blipFill>
        <p:spPr>
          <a:xfrm>
            <a:off x="6044410" y="1285748"/>
            <a:ext cx="2726100" cy="2494556"/>
          </a:xfrm>
          <a:prstGeom prst="rect">
            <a:avLst/>
          </a:prstGeom>
          <a:noFill/>
          <a:ln cap="flat">
            <a:noFill/>
          </a:ln>
        </p:spPr>
      </p:pic>
      <p:cxnSp>
        <p:nvCxnSpPr>
          <p:cNvPr id="6" name="Straight Connector 6">
            <a:extLst>
              <a:ext uri="{FF2B5EF4-FFF2-40B4-BE49-F238E27FC236}">
                <a16:creationId xmlns:a16="http://schemas.microsoft.com/office/drawing/2014/main" id="{B75B9527-3B83-A20E-4B75-28D03D221617}"/>
              </a:ext>
            </a:extLst>
          </p:cNvPr>
          <p:cNvCxnSpPr/>
          <p:nvPr/>
        </p:nvCxnSpPr>
        <p:spPr>
          <a:xfrm>
            <a:off x="4250320" y="1285749"/>
            <a:ext cx="0" cy="2494557"/>
          </a:xfrm>
          <a:prstGeom prst="straightConnector1">
            <a:avLst/>
          </a:prstGeom>
          <a:noFill/>
          <a:ln w="38103" cap="flat">
            <a:solidFill>
              <a:srgbClr val="FF0000"/>
            </a:solidFill>
            <a:custDash>
              <a:ds d="299976" sp="299976"/>
            </a:custDash>
            <a:miter/>
          </a:ln>
        </p:spPr>
      </p:cxnSp>
      <p:cxnSp>
        <p:nvCxnSpPr>
          <p:cNvPr id="7" name="Straight Connector 7">
            <a:extLst>
              <a:ext uri="{FF2B5EF4-FFF2-40B4-BE49-F238E27FC236}">
                <a16:creationId xmlns:a16="http://schemas.microsoft.com/office/drawing/2014/main" id="{F084717B-8354-85BA-42C2-E552019A4DD6}"/>
              </a:ext>
            </a:extLst>
          </p:cNvPr>
          <p:cNvCxnSpPr/>
          <p:nvPr/>
        </p:nvCxnSpPr>
        <p:spPr>
          <a:xfrm>
            <a:off x="7437270" y="1285749"/>
            <a:ext cx="0" cy="2494557"/>
          </a:xfrm>
          <a:prstGeom prst="straightConnector1">
            <a:avLst/>
          </a:prstGeom>
          <a:noFill/>
          <a:ln w="38103" cap="flat">
            <a:solidFill>
              <a:srgbClr val="FF0000"/>
            </a:solidFill>
            <a:custDash>
              <a:ds d="299976" sp="299976"/>
            </a:custDash>
            <a:miter/>
          </a:ln>
        </p:spPr>
      </p:cxnSp>
      <p:cxnSp>
        <p:nvCxnSpPr>
          <p:cNvPr id="8" name="Straight Connector 18">
            <a:extLst>
              <a:ext uri="{FF2B5EF4-FFF2-40B4-BE49-F238E27FC236}">
                <a16:creationId xmlns:a16="http://schemas.microsoft.com/office/drawing/2014/main" id="{8C8FC04B-7730-4F97-317E-E6DA91E271CA}"/>
              </a:ext>
            </a:extLst>
          </p:cNvPr>
          <p:cNvCxnSpPr/>
          <p:nvPr/>
        </p:nvCxnSpPr>
        <p:spPr>
          <a:xfrm>
            <a:off x="3978606" y="2668266"/>
            <a:ext cx="271714" cy="0"/>
          </a:xfrm>
          <a:prstGeom prst="straightConnector1">
            <a:avLst/>
          </a:prstGeom>
          <a:noFill/>
          <a:ln w="28575" cap="flat">
            <a:solidFill>
              <a:srgbClr val="000000"/>
            </a:solidFill>
            <a:prstDash val="solid"/>
            <a:miter/>
          </a:ln>
        </p:spPr>
      </p:cxnSp>
      <p:cxnSp>
        <p:nvCxnSpPr>
          <p:cNvPr id="9" name="Straight Connector 19">
            <a:extLst>
              <a:ext uri="{FF2B5EF4-FFF2-40B4-BE49-F238E27FC236}">
                <a16:creationId xmlns:a16="http://schemas.microsoft.com/office/drawing/2014/main" id="{90795473-20C1-0022-4455-2F5A210E8F33}"/>
              </a:ext>
            </a:extLst>
          </p:cNvPr>
          <p:cNvCxnSpPr/>
          <p:nvPr/>
        </p:nvCxnSpPr>
        <p:spPr>
          <a:xfrm>
            <a:off x="3978606" y="2145970"/>
            <a:ext cx="271714" cy="0"/>
          </a:xfrm>
          <a:prstGeom prst="straightConnector1">
            <a:avLst/>
          </a:prstGeom>
          <a:noFill/>
          <a:ln w="28575" cap="flat">
            <a:solidFill>
              <a:srgbClr val="000000"/>
            </a:solidFill>
            <a:prstDash val="solid"/>
            <a:miter/>
          </a:ln>
        </p:spPr>
      </p:cxnSp>
      <p:cxnSp>
        <p:nvCxnSpPr>
          <p:cNvPr id="10" name="Straight Connector 20">
            <a:extLst>
              <a:ext uri="{FF2B5EF4-FFF2-40B4-BE49-F238E27FC236}">
                <a16:creationId xmlns:a16="http://schemas.microsoft.com/office/drawing/2014/main" id="{06CEB4EC-43C8-255C-8574-58389D80B5C1}"/>
              </a:ext>
            </a:extLst>
          </p:cNvPr>
          <p:cNvCxnSpPr>
            <a:cxnSpLocks/>
          </p:cNvCxnSpPr>
          <p:nvPr/>
        </p:nvCxnSpPr>
        <p:spPr>
          <a:xfrm>
            <a:off x="3992898" y="2151412"/>
            <a:ext cx="0" cy="516855"/>
          </a:xfrm>
          <a:prstGeom prst="straightConnector1">
            <a:avLst/>
          </a:prstGeom>
          <a:noFill/>
          <a:ln w="28575" cap="flat">
            <a:solidFill>
              <a:srgbClr val="000000"/>
            </a:solidFill>
            <a:prstDash val="solid"/>
            <a:miter/>
          </a:ln>
        </p:spPr>
      </p:cxnSp>
      <p:cxnSp>
        <p:nvCxnSpPr>
          <p:cNvPr id="11" name="Straight Connector 22">
            <a:extLst>
              <a:ext uri="{FF2B5EF4-FFF2-40B4-BE49-F238E27FC236}">
                <a16:creationId xmlns:a16="http://schemas.microsoft.com/office/drawing/2014/main" id="{DE18BEB1-9F0C-88DF-0E80-B42EE316C706}"/>
              </a:ext>
            </a:extLst>
          </p:cNvPr>
          <p:cNvCxnSpPr>
            <a:cxnSpLocks/>
          </p:cNvCxnSpPr>
          <p:nvPr/>
        </p:nvCxnSpPr>
        <p:spPr>
          <a:xfrm>
            <a:off x="6903630" y="3180287"/>
            <a:ext cx="533641" cy="0"/>
          </a:xfrm>
          <a:prstGeom prst="straightConnector1">
            <a:avLst/>
          </a:prstGeom>
          <a:noFill/>
          <a:ln w="28575" cap="flat">
            <a:solidFill>
              <a:srgbClr val="000000"/>
            </a:solidFill>
            <a:prstDash val="solid"/>
            <a:miter/>
          </a:ln>
        </p:spPr>
      </p:cxnSp>
      <p:cxnSp>
        <p:nvCxnSpPr>
          <p:cNvPr id="12" name="Straight Connector 23">
            <a:extLst>
              <a:ext uri="{FF2B5EF4-FFF2-40B4-BE49-F238E27FC236}">
                <a16:creationId xmlns:a16="http://schemas.microsoft.com/office/drawing/2014/main" id="{4AAE1E46-1983-B2DF-D475-E75D59B1B63A}"/>
              </a:ext>
            </a:extLst>
          </p:cNvPr>
          <p:cNvCxnSpPr>
            <a:cxnSpLocks/>
          </p:cNvCxnSpPr>
          <p:nvPr/>
        </p:nvCxnSpPr>
        <p:spPr>
          <a:xfrm>
            <a:off x="6903630" y="2151411"/>
            <a:ext cx="533641" cy="0"/>
          </a:xfrm>
          <a:prstGeom prst="straightConnector1">
            <a:avLst/>
          </a:prstGeom>
          <a:noFill/>
          <a:ln w="28575" cap="flat">
            <a:solidFill>
              <a:srgbClr val="000000"/>
            </a:solidFill>
            <a:prstDash val="solid"/>
            <a:miter/>
          </a:ln>
        </p:spPr>
      </p:cxnSp>
      <p:cxnSp>
        <p:nvCxnSpPr>
          <p:cNvPr id="13" name="Straight Connector 24">
            <a:extLst>
              <a:ext uri="{FF2B5EF4-FFF2-40B4-BE49-F238E27FC236}">
                <a16:creationId xmlns:a16="http://schemas.microsoft.com/office/drawing/2014/main" id="{1A604AF0-23BF-5555-79C1-19AFF89B382B}"/>
              </a:ext>
            </a:extLst>
          </p:cNvPr>
          <p:cNvCxnSpPr>
            <a:cxnSpLocks/>
          </p:cNvCxnSpPr>
          <p:nvPr/>
        </p:nvCxnSpPr>
        <p:spPr>
          <a:xfrm>
            <a:off x="6913683" y="2136442"/>
            <a:ext cx="0" cy="1057608"/>
          </a:xfrm>
          <a:prstGeom prst="straightConnector1">
            <a:avLst/>
          </a:prstGeom>
          <a:noFill/>
          <a:ln w="28575" cap="flat">
            <a:solidFill>
              <a:srgbClr val="000000"/>
            </a:solidFill>
            <a:prstDash val="solid"/>
            <a:miter/>
          </a:ln>
        </p:spPr>
      </p:cxnSp>
      <p:cxnSp>
        <p:nvCxnSpPr>
          <p:cNvPr id="14" name="Straight Connector 18">
            <a:extLst>
              <a:ext uri="{FF2B5EF4-FFF2-40B4-BE49-F238E27FC236}">
                <a16:creationId xmlns:a16="http://schemas.microsoft.com/office/drawing/2014/main" id="{57797A2C-E853-2BC6-155D-0D3B6D65C367}"/>
              </a:ext>
            </a:extLst>
          </p:cNvPr>
          <p:cNvCxnSpPr/>
          <p:nvPr/>
        </p:nvCxnSpPr>
        <p:spPr>
          <a:xfrm>
            <a:off x="4242382" y="2669176"/>
            <a:ext cx="288000" cy="0"/>
          </a:xfrm>
          <a:prstGeom prst="straightConnector1">
            <a:avLst/>
          </a:prstGeom>
          <a:noFill/>
          <a:ln w="28575" cap="flat">
            <a:solidFill>
              <a:srgbClr val="000000"/>
            </a:solidFill>
            <a:prstDash val="solid"/>
            <a:miter/>
          </a:ln>
        </p:spPr>
      </p:cxnSp>
      <p:cxnSp>
        <p:nvCxnSpPr>
          <p:cNvPr id="15" name="Straight Connector 19">
            <a:extLst>
              <a:ext uri="{FF2B5EF4-FFF2-40B4-BE49-F238E27FC236}">
                <a16:creationId xmlns:a16="http://schemas.microsoft.com/office/drawing/2014/main" id="{6C66BD1A-4805-A407-37D1-F0DD3937CA8C}"/>
              </a:ext>
            </a:extLst>
          </p:cNvPr>
          <p:cNvCxnSpPr/>
          <p:nvPr/>
        </p:nvCxnSpPr>
        <p:spPr>
          <a:xfrm>
            <a:off x="4242382" y="2146880"/>
            <a:ext cx="288000" cy="0"/>
          </a:xfrm>
          <a:prstGeom prst="straightConnector1">
            <a:avLst/>
          </a:prstGeom>
          <a:noFill/>
          <a:ln w="28575" cap="flat">
            <a:solidFill>
              <a:srgbClr val="000000"/>
            </a:solidFill>
            <a:prstDash val="solid"/>
            <a:miter/>
          </a:ln>
        </p:spPr>
      </p:cxnSp>
      <p:cxnSp>
        <p:nvCxnSpPr>
          <p:cNvPr id="16" name="Straight Connector 20">
            <a:extLst>
              <a:ext uri="{FF2B5EF4-FFF2-40B4-BE49-F238E27FC236}">
                <a16:creationId xmlns:a16="http://schemas.microsoft.com/office/drawing/2014/main" id="{253E49F1-4CF0-2371-1EC2-BB38083C1FF7}"/>
              </a:ext>
            </a:extLst>
          </p:cNvPr>
          <p:cNvCxnSpPr>
            <a:cxnSpLocks/>
          </p:cNvCxnSpPr>
          <p:nvPr/>
        </p:nvCxnSpPr>
        <p:spPr>
          <a:xfrm>
            <a:off x="4517033" y="2152322"/>
            <a:ext cx="0" cy="516855"/>
          </a:xfrm>
          <a:prstGeom prst="straightConnector1">
            <a:avLst/>
          </a:prstGeom>
          <a:noFill/>
          <a:ln w="28575" cap="flat">
            <a:solidFill>
              <a:srgbClr val="000000"/>
            </a:solidFill>
            <a:prstDash val="solid"/>
            <a:miter/>
          </a:ln>
        </p:spPr>
      </p:cxnSp>
      <p:cxnSp>
        <p:nvCxnSpPr>
          <p:cNvPr id="17" name="Straight Connector 22">
            <a:extLst>
              <a:ext uri="{FF2B5EF4-FFF2-40B4-BE49-F238E27FC236}">
                <a16:creationId xmlns:a16="http://schemas.microsoft.com/office/drawing/2014/main" id="{85509350-1D4B-409C-F757-87D5CE095C4A}"/>
              </a:ext>
            </a:extLst>
          </p:cNvPr>
          <p:cNvCxnSpPr>
            <a:cxnSpLocks/>
          </p:cNvCxnSpPr>
          <p:nvPr/>
        </p:nvCxnSpPr>
        <p:spPr>
          <a:xfrm>
            <a:off x="7426688" y="3180287"/>
            <a:ext cx="533703" cy="0"/>
          </a:xfrm>
          <a:prstGeom prst="straightConnector1">
            <a:avLst/>
          </a:prstGeom>
          <a:noFill/>
          <a:ln w="28575" cap="flat">
            <a:solidFill>
              <a:srgbClr val="000000"/>
            </a:solidFill>
            <a:prstDash val="solid"/>
            <a:miter/>
          </a:ln>
        </p:spPr>
      </p:cxnSp>
      <p:cxnSp>
        <p:nvCxnSpPr>
          <p:cNvPr id="18" name="Straight Connector 23">
            <a:extLst>
              <a:ext uri="{FF2B5EF4-FFF2-40B4-BE49-F238E27FC236}">
                <a16:creationId xmlns:a16="http://schemas.microsoft.com/office/drawing/2014/main" id="{E39043D4-9C24-586F-CDF0-D5A5B38045EA}"/>
              </a:ext>
            </a:extLst>
          </p:cNvPr>
          <p:cNvCxnSpPr>
            <a:cxnSpLocks/>
          </p:cNvCxnSpPr>
          <p:nvPr/>
        </p:nvCxnSpPr>
        <p:spPr>
          <a:xfrm>
            <a:off x="7426687" y="2151411"/>
            <a:ext cx="529098" cy="910"/>
          </a:xfrm>
          <a:prstGeom prst="straightConnector1">
            <a:avLst/>
          </a:prstGeom>
          <a:noFill/>
          <a:ln w="28575" cap="flat">
            <a:solidFill>
              <a:srgbClr val="000000"/>
            </a:solidFill>
            <a:prstDash val="solid"/>
            <a:miter/>
          </a:ln>
        </p:spPr>
      </p:cxnSp>
      <p:cxnSp>
        <p:nvCxnSpPr>
          <p:cNvPr id="19" name="Straight Connector 24">
            <a:extLst>
              <a:ext uri="{FF2B5EF4-FFF2-40B4-BE49-F238E27FC236}">
                <a16:creationId xmlns:a16="http://schemas.microsoft.com/office/drawing/2014/main" id="{842C41BC-3B33-9C47-603B-BE98581BD8E2}"/>
              </a:ext>
            </a:extLst>
          </p:cNvPr>
          <p:cNvCxnSpPr>
            <a:cxnSpLocks/>
          </p:cNvCxnSpPr>
          <p:nvPr/>
        </p:nvCxnSpPr>
        <p:spPr>
          <a:xfrm>
            <a:off x="7955785" y="2136442"/>
            <a:ext cx="0" cy="1057608"/>
          </a:xfrm>
          <a:prstGeom prst="straightConnector1">
            <a:avLst/>
          </a:prstGeom>
          <a:noFill/>
          <a:ln w="28575" cap="flat">
            <a:solidFill>
              <a:srgbClr val="000000"/>
            </a:solidFill>
            <a:prstDash val="solid"/>
            <a:miter/>
          </a:ln>
        </p:spPr>
      </p:cxnSp>
      <p:pic>
        <p:nvPicPr>
          <p:cNvPr id="20" name="Picture 19">
            <a:extLst>
              <a:ext uri="{FF2B5EF4-FFF2-40B4-BE49-F238E27FC236}">
                <a16:creationId xmlns:a16="http://schemas.microsoft.com/office/drawing/2014/main" id="{44043F66-BA90-0A08-7B62-2307433A6C28}"/>
              </a:ext>
            </a:extLst>
          </p:cNvPr>
          <p:cNvPicPr>
            <a:picLocks noChangeAspect="1"/>
          </p:cNvPicPr>
          <p:nvPr/>
        </p:nvPicPr>
        <p:blipFill>
          <a:blip r:embed="rId3"/>
          <a:stretch>
            <a:fillRect/>
          </a:stretch>
        </p:blipFill>
        <p:spPr>
          <a:xfrm>
            <a:off x="8807801" y="5304898"/>
            <a:ext cx="747045" cy="747045"/>
          </a:xfrm>
          <a:prstGeom prst="rect">
            <a:avLst/>
          </a:prstGeom>
        </p:spPr>
      </p:pic>
      <p:sp>
        <p:nvSpPr>
          <p:cNvPr id="21" name="TextBox 20">
            <a:extLst>
              <a:ext uri="{FF2B5EF4-FFF2-40B4-BE49-F238E27FC236}">
                <a16:creationId xmlns:a16="http://schemas.microsoft.com/office/drawing/2014/main" id="{6F0EF4F4-8A02-D6E1-2DBE-73D684BBFB7C}"/>
              </a:ext>
            </a:extLst>
          </p:cNvPr>
          <p:cNvSpPr txBox="1"/>
          <p:nvPr/>
        </p:nvSpPr>
        <p:spPr>
          <a:xfrm>
            <a:off x="6870320" y="5447587"/>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sp>
        <p:nvSpPr>
          <p:cNvPr id="22" name="TextBox 21">
            <a:extLst>
              <a:ext uri="{FF2B5EF4-FFF2-40B4-BE49-F238E27FC236}">
                <a16:creationId xmlns:a16="http://schemas.microsoft.com/office/drawing/2014/main" id="{37C254F2-3781-111F-D34B-3123D052913D}"/>
              </a:ext>
            </a:extLst>
          </p:cNvPr>
          <p:cNvSpPr txBox="1"/>
          <p:nvPr/>
        </p:nvSpPr>
        <p:spPr>
          <a:xfrm>
            <a:off x="2637155" y="4674710"/>
            <a:ext cx="6877906" cy="1452384"/>
          </a:xfrm>
          <a:prstGeom prst="cloudCallout">
            <a:avLst>
              <a:gd name="adj1" fmla="val -54498"/>
              <a:gd name="adj2" fmla="val 43756"/>
            </a:avLst>
          </a:prstGeom>
          <a:noFill/>
          <a:ln w="19050">
            <a:solidFill>
              <a:srgbClr val="64C1BE"/>
            </a:solidFill>
          </a:ln>
        </p:spPr>
        <p:txBody>
          <a:bodyPr wrap="square" rtlCol="0">
            <a:spAutoFit/>
          </a:bodyPr>
          <a:lstStyle/>
          <a:p>
            <a:pPr algn="ctr"/>
            <a:r>
              <a:rPr lang="en-GB" sz="2800" dirty="0">
                <a:latin typeface="Comic Sans MS" panose="030F0702030302020204" pitchFamily="66" charset="0"/>
              </a:rPr>
              <a:t>How do you know if the drawing is symmetrical?</a:t>
            </a:r>
          </a:p>
        </p:txBody>
      </p:sp>
      <p:pic>
        <p:nvPicPr>
          <p:cNvPr id="23" name="Picture 22">
            <a:extLst>
              <a:ext uri="{FF2B5EF4-FFF2-40B4-BE49-F238E27FC236}">
                <a16:creationId xmlns:a16="http://schemas.microsoft.com/office/drawing/2014/main" id="{0A14786A-3830-9961-F50D-B076780BD5B3}"/>
              </a:ext>
            </a:extLst>
          </p:cNvPr>
          <p:cNvPicPr>
            <a:picLocks noChangeAspect="1"/>
          </p:cNvPicPr>
          <p:nvPr/>
        </p:nvPicPr>
        <p:blipFill>
          <a:blip r:embed="rId4"/>
          <a:stretch>
            <a:fillRect/>
          </a:stretch>
        </p:blipFill>
        <p:spPr>
          <a:xfrm rot="8744334">
            <a:off x="3762957" y="1677363"/>
            <a:ext cx="603537" cy="561914"/>
          </a:xfrm>
          <a:prstGeom prst="rect">
            <a:avLst/>
          </a:prstGeom>
        </p:spPr>
      </p:pic>
      <p:pic>
        <p:nvPicPr>
          <p:cNvPr id="24" name="Picture 23">
            <a:extLst>
              <a:ext uri="{FF2B5EF4-FFF2-40B4-BE49-F238E27FC236}">
                <a16:creationId xmlns:a16="http://schemas.microsoft.com/office/drawing/2014/main" id="{A2FA58B5-9788-CEFD-71AD-B773BAECBE2B}"/>
              </a:ext>
            </a:extLst>
          </p:cNvPr>
          <p:cNvPicPr>
            <a:picLocks noChangeAspect="1"/>
          </p:cNvPicPr>
          <p:nvPr/>
        </p:nvPicPr>
        <p:blipFill>
          <a:blip r:embed="rId4"/>
          <a:stretch>
            <a:fillRect/>
          </a:stretch>
        </p:blipFill>
        <p:spPr>
          <a:xfrm rot="12855666" flipH="1">
            <a:off x="7329229" y="1685031"/>
            <a:ext cx="603537" cy="561914"/>
          </a:xfrm>
          <a:prstGeom prst="rect">
            <a:avLst/>
          </a:prstGeom>
        </p:spPr>
      </p:pic>
    </p:spTree>
    <p:extLst>
      <p:ext uri="{BB962C8B-B14F-4D97-AF65-F5344CB8AC3E}">
        <p14:creationId xmlns:p14="http://schemas.microsoft.com/office/powerpoint/2010/main" val="302266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2.22222E-6 1.85185E-6 L -0.02639 1.85185E-6 " pathEditMode="relative" rAng="0" ptsTypes="AA">
                                      <p:cBhvr>
                                        <p:cTn id="25" dur="1000" fill="hold"/>
                                        <p:tgtEl>
                                          <p:spTgt spid="23"/>
                                        </p:tgtEl>
                                        <p:attrNameLst>
                                          <p:attrName>ppt_x</p:attrName>
                                          <p:attrName>ppt_y</p:attrName>
                                        </p:attrNameLst>
                                      </p:cBhvr>
                                      <p:rCtr x="-1319" y="0"/>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2638 -2.59259E-6 L -0.02709 0.07963 " pathEditMode="relative" rAng="0" ptsTypes="AA">
                                      <p:cBhvr>
                                        <p:cTn id="34" dur="1000" fill="hold"/>
                                        <p:tgtEl>
                                          <p:spTgt spid="23"/>
                                        </p:tgtEl>
                                        <p:attrNameLst>
                                          <p:attrName>ppt_x</p:attrName>
                                          <p:attrName>ppt_y</p:attrName>
                                        </p:attrNameLst>
                                      </p:cBhvr>
                                      <p:rCtr x="-156" y="3935"/>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02709 0.07963 L 0.0026 0.07963 " pathEditMode="relative" rAng="0" ptsTypes="AA">
                                      <p:cBhvr>
                                        <p:cTn id="43" dur="1000" fill="hold"/>
                                        <p:tgtEl>
                                          <p:spTgt spid="23"/>
                                        </p:tgtEl>
                                        <p:attrNameLst>
                                          <p:attrName>ppt_x</p:attrName>
                                          <p:attrName>ppt_y</p:attrName>
                                        </p:attrNameLst>
                                      </p:cBhvr>
                                      <p:rCtr x="1476" y="0"/>
                                    </p:animMotion>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childTnLst>
                          </p:cTn>
                        </p:par>
                        <p:par>
                          <p:cTn id="49" fill="hold">
                            <p:stCondLst>
                              <p:cond delay="500"/>
                            </p:stCondLst>
                            <p:childTnLst>
                              <p:par>
                                <p:cTn id="50" presetID="1" presetClass="exit" presetSubtype="0" fill="hold" nodeType="afterEffect">
                                  <p:stCondLst>
                                    <p:cond delay="0"/>
                                  </p:stCondLst>
                                  <p:childTnLst>
                                    <p:set>
                                      <p:cBhvr>
                                        <p:cTn id="51" dur="1" fill="hold">
                                          <p:stCondLst>
                                            <p:cond delay="0"/>
                                          </p:stCondLst>
                                        </p:cTn>
                                        <p:tgtEl>
                                          <p:spTgt spid="2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5" presetClass="path" presetSubtype="0" accel="50000" decel="50000" fill="hold" nodeType="clickEffect">
                                  <p:stCondLst>
                                    <p:cond delay="0"/>
                                  </p:stCondLst>
                                  <p:childTnLst>
                                    <p:animMotion origin="layout" path="M -1.94444E-6 -4.07407E-6 L 0.05365 -0.00046 " pathEditMode="relative" rAng="0" ptsTypes="AA">
                                      <p:cBhvr>
                                        <p:cTn id="62" dur="1000" fill="hold"/>
                                        <p:tgtEl>
                                          <p:spTgt spid="24"/>
                                        </p:tgtEl>
                                        <p:attrNameLst>
                                          <p:attrName>ppt_x</p:attrName>
                                          <p:attrName>ppt_y</p:attrName>
                                        </p:attrNameLst>
                                      </p:cBhvr>
                                      <p:rCtr x="2674" y="-23"/>
                                    </p:animMotion>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right)">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0.05365 -0.00046 L 0.05556 0.15047 " pathEditMode="relative" rAng="0" ptsTypes="AA">
                                      <p:cBhvr>
                                        <p:cTn id="71" dur="1000" fill="hold"/>
                                        <p:tgtEl>
                                          <p:spTgt spid="24"/>
                                        </p:tgtEl>
                                        <p:attrNameLst>
                                          <p:attrName>ppt_x</p:attrName>
                                          <p:attrName>ppt_y</p:attrName>
                                        </p:attrNameLst>
                                      </p:cBhvr>
                                      <p:rCtr x="104" y="7500"/>
                                    </p:animMotion>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up)">
                                      <p:cBhvr>
                                        <p:cTn id="76" dur="5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63" presetClass="path" presetSubtype="0" accel="50000" decel="50000" fill="hold" nodeType="clickEffect">
                                  <p:stCondLst>
                                    <p:cond delay="0"/>
                                  </p:stCondLst>
                                  <p:childTnLst>
                                    <p:animMotion origin="layout" path="M 0.05556 0.15047 L -0.00173 0.15047 " pathEditMode="relative" rAng="0" ptsTypes="AA">
                                      <p:cBhvr>
                                        <p:cTn id="80" dur="1000" fill="hold"/>
                                        <p:tgtEl>
                                          <p:spTgt spid="24"/>
                                        </p:tgtEl>
                                        <p:attrNameLst>
                                          <p:attrName>ppt_x</p:attrName>
                                          <p:attrName>ppt_y</p:attrName>
                                        </p:attrNameLst>
                                      </p:cBhvr>
                                      <p:rCtr x="-2865" y="0"/>
                                    </p:animMotion>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par>
                          <p:cTn id="86" fill="hold">
                            <p:stCondLst>
                              <p:cond delay="500"/>
                            </p:stCondLst>
                            <p:childTnLst>
                              <p:par>
                                <p:cTn id="87" presetID="1" presetClass="exit" presetSubtype="0" fill="hold" nodeType="afterEffect">
                                  <p:stCondLst>
                                    <p:cond delay="0"/>
                                  </p:stCondLst>
                                  <p:childTnLst>
                                    <p:set>
                                      <p:cBhvr>
                                        <p:cTn id="88" dur="1" fill="hold">
                                          <p:stCondLst>
                                            <p:cond delay="0"/>
                                          </p:stCondLst>
                                        </p:cTn>
                                        <p:tgtEl>
                                          <p:spTgt spid="2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6D1B-7928-BA20-AD64-BD5EBACF2FF3}"/>
              </a:ext>
            </a:extLst>
          </p:cNvPr>
          <p:cNvSpPr>
            <a:spLocks noGrp="1"/>
          </p:cNvSpPr>
          <p:nvPr>
            <p:ph type="title"/>
          </p:nvPr>
        </p:nvSpPr>
        <p:spPr/>
        <p:txBody>
          <a:bodyPr/>
          <a:lstStyle/>
          <a:p>
            <a:r>
              <a:rPr lang="en-GB" dirty="0"/>
              <a:t>3D shapes </a:t>
            </a:r>
          </a:p>
        </p:txBody>
      </p:sp>
    </p:spTree>
    <p:extLst>
      <p:ext uri="{BB962C8B-B14F-4D97-AF65-F5344CB8AC3E}">
        <p14:creationId xmlns:p14="http://schemas.microsoft.com/office/powerpoint/2010/main" val="1454952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BA5F03-A69D-4178-FE00-15B8C8CE5EE9}"/>
              </a:ext>
            </a:extLst>
          </p:cNvPr>
          <p:cNvSpPr txBox="1"/>
          <p:nvPr/>
        </p:nvSpPr>
        <p:spPr>
          <a:xfrm>
            <a:off x="2289313" y="295225"/>
            <a:ext cx="7225748" cy="523220"/>
          </a:xfrm>
          <a:prstGeom prst="rect">
            <a:avLst/>
          </a:prstGeom>
          <a:noFill/>
        </p:spPr>
        <p:txBody>
          <a:bodyPr wrap="square" rtlCol="0">
            <a:spAutoFit/>
          </a:bodyPr>
          <a:lstStyle/>
          <a:p>
            <a:r>
              <a:rPr lang="en-GB" sz="2800" dirty="0">
                <a:latin typeface="Comic Sans MS" panose="030F0702030302020204" pitchFamily="66" charset="0"/>
              </a:rPr>
              <a:t>Here is a cuboid.</a:t>
            </a:r>
          </a:p>
        </p:txBody>
      </p:sp>
      <p:pic>
        <p:nvPicPr>
          <p:cNvPr id="3" name="Picture 2">
            <a:extLst>
              <a:ext uri="{FF2B5EF4-FFF2-40B4-BE49-F238E27FC236}">
                <a16:creationId xmlns:a16="http://schemas.microsoft.com/office/drawing/2014/main" id="{13CE961B-4E4F-47AE-B746-CB4263101216}"/>
              </a:ext>
            </a:extLst>
          </p:cNvPr>
          <p:cNvPicPr>
            <a:picLocks noChangeAspect="1"/>
          </p:cNvPicPr>
          <p:nvPr/>
        </p:nvPicPr>
        <p:blipFill>
          <a:blip r:embed="rId2"/>
          <a:stretch>
            <a:fillRect/>
          </a:stretch>
        </p:blipFill>
        <p:spPr>
          <a:xfrm>
            <a:off x="8875524" y="292648"/>
            <a:ext cx="747045" cy="747045"/>
          </a:xfrm>
          <a:prstGeom prst="rect">
            <a:avLst/>
          </a:prstGeom>
        </p:spPr>
      </p:pic>
      <p:sp>
        <p:nvSpPr>
          <p:cNvPr id="4" name="TextBox 3">
            <a:extLst>
              <a:ext uri="{FF2B5EF4-FFF2-40B4-BE49-F238E27FC236}">
                <a16:creationId xmlns:a16="http://schemas.microsoft.com/office/drawing/2014/main" id="{568FD8B3-1E2E-9C2F-B0FA-9DF73A561E19}"/>
              </a:ext>
            </a:extLst>
          </p:cNvPr>
          <p:cNvSpPr txBox="1"/>
          <p:nvPr/>
        </p:nvSpPr>
        <p:spPr>
          <a:xfrm>
            <a:off x="6938043" y="435337"/>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sp>
        <p:nvSpPr>
          <p:cNvPr id="5" name="TextBox 4">
            <a:extLst>
              <a:ext uri="{FF2B5EF4-FFF2-40B4-BE49-F238E27FC236}">
                <a16:creationId xmlns:a16="http://schemas.microsoft.com/office/drawing/2014/main" id="{4F79B5ED-84CF-53FF-F87C-E2944ACA90C0}"/>
              </a:ext>
            </a:extLst>
          </p:cNvPr>
          <p:cNvSpPr txBox="1"/>
          <p:nvPr/>
        </p:nvSpPr>
        <p:spPr>
          <a:xfrm>
            <a:off x="3354783" y="4460542"/>
            <a:ext cx="5028898" cy="1452384"/>
          </a:xfrm>
          <a:prstGeom prst="cloudCallout">
            <a:avLst>
              <a:gd name="adj1" fmla="val -43313"/>
              <a:gd name="adj2" fmla="val 51125"/>
            </a:avLst>
          </a:prstGeom>
          <a:noFill/>
          <a:ln w="19050">
            <a:solidFill>
              <a:srgbClr val="64C1BE"/>
            </a:solidFill>
          </a:ln>
        </p:spPr>
        <p:txBody>
          <a:bodyPr wrap="square" rtlCol="0">
            <a:spAutoFit/>
          </a:bodyPr>
          <a:lstStyle/>
          <a:p>
            <a:pPr algn="ctr"/>
            <a:r>
              <a:rPr lang="en-GB" sz="2800" dirty="0">
                <a:latin typeface="Comic Sans MS" panose="030F0702030302020204" pitchFamily="66" charset="0"/>
              </a:rPr>
              <a:t>What do you notice?</a:t>
            </a:r>
          </a:p>
        </p:txBody>
      </p:sp>
      <p:pic>
        <p:nvPicPr>
          <p:cNvPr id="7" name="Picture 6">
            <a:extLst>
              <a:ext uri="{FF2B5EF4-FFF2-40B4-BE49-F238E27FC236}">
                <a16:creationId xmlns:a16="http://schemas.microsoft.com/office/drawing/2014/main" id="{0A84D620-F812-8A0D-636E-50D61F88BBAB}"/>
              </a:ext>
            </a:extLst>
          </p:cNvPr>
          <p:cNvPicPr>
            <a:picLocks noChangeAspect="1"/>
          </p:cNvPicPr>
          <p:nvPr/>
        </p:nvPicPr>
        <p:blipFill>
          <a:blip r:embed="rId3"/>
          <a:stretch>
            <a:fillRect/>
          </a:stretch>
        </p:blipFill>
        <p:spPr>
          <a:xfrm>
            <a:off x="6456304" y="1006073"/>
            <a:ext cx="3166264" cy="3289625"/>
          </a:xfrm>
          <a:prstGeom prst="rect">
            <a:avLst/>
          </a:prstGeom>
        </p:spPr>
      </p:pic>
      <p:pic>
        <p:nvPicPr>
          <p:cNvPr id="8" name="Picture 7">
            <a:extLst>
              <a:ext uri="{FF2B5EF4-FFF2-40B4-BE49-F238E27FC236}">
                <a16:creationId xmlns:a16="http://schemas.microsoft.com/office/drawing/2014/main" id="{277D62F0-7C43-5963-2C43-518AF1652058}"/>
              </a:ext>
            </a:extLst>
          </p:cNvPr>
          <p:cNvPicPr>
            <a:picLocks noChangeAspect="1"/>
          </p:cNvPicPr>
          <p:nvPr/>
        </p:nvPicPr>
        <p:blipFill>
          <a:blip r:embed="rId4"/>
          <a:stretch>
            <a:fillRect/>
          </a:stretch>
        </p:blipFill>
        <p:spPr>
          <a:xfrm>
            <a:off x="6456304" y="1016353"/>
            <a:ext cx="3166264" cy="3279345"/>
          </a:xfrm>
          <a:prstGeom prst="rect">
            <a:avLst/>
          </a:prstGeom>
        </p:spPr>
      </p:pic>
      <p:pic>
        <p:nvPicPr>
          <p:cNvPr id="9" name="Picture 8">
            <a:extLst>
              <a:ext uri="{FF2B5EF4-FFF2-40B4-BE49-F238E27FC236}">
                <a16:creationId xmlns:a16="http://schemas.microsoft.com/office/drawing/2014/main" id="{3357B190-97D6-ED51-4BA9-B34C6107A3CB}"/>
              </a:ext>
            </a:extLst>
          </p:cNvPr>
          <p:cNvPicPr>
            <a:picLocks noChangeAspect="1"/>
          </p:cNvPicPr>
          <p:nvPr/>
        </p:nvPicPr>
        <p:blipFill>
          <a:blip r:embed="rId5"/>
          <a:stretch>
            <a:fillRect/>
          </a:stretch>
        </p:blipFill>
        <p:spPr>
          <a:xfrm>
            <a:off x="6468959" y="1016353"/>
            <a:ext cx="3166264" cy="3279345"/>
          </a:xfrm>
          <a:prstGeom prst="rect">
            <a:avLst/>
          </a:prstGeom>
        </p:spPr>
      </p:pic>
      <p:pic>
        <p:nvPicPr>
          <p:cNvPr id="10" name="Picture 9">
            <a:extLst>
              <a:ext uri="{FF2B5EF4-FFF2-40B4-BE49-F238E27FC236}">
                <a16:creationId xmlns:a16="http://schemas.microsoft.com/office/drawing/2014/main" id="{A7A8B1CC-1B3F-EC9D-D752-243F333528C2}"/>
              </a:ext>
            </a:extLst>
          </p:cNvPr>
          <p:cNvPicPr>
            <a:picLocks noChangeAspect="1"/>
          </p:cNvPicPr>
          <p:nvPr/>
        </p:nvPicPr>
        <p:blipFill>
          <a:blip r:embed="rId6"/>
          <a:stretch>
            <a:fillRect/>
          </a:stretch>
        </p:blipFill>
        <p:spPr>
          <a:xfrm>
            <a:off x="6481614" y="1016353"/>
            <a:ext cx="3166264" cy="3279345"/>
          </a:xfrm>
          <a:prstGeom prst="rect">
            <a:avLst/>
          </a:prstGeom>
        </p:spPr>
      </p:pic>
      <p:pic>
        <p:nvPicPr>
          <p:cNvPr id="11" name="Picture 10">
            <a:extLst>
              <a:ext uri="{FF2B5EF4-FFF2-40B4-BE49-F238E27FC236}">
                <a16:creationId xmlns:a16="http://schemas.microsoft.com/office/drawing/2014/main" id="{586E69D6-5D08-3D0E-6276-D41D0298CDFF}"/>
              </a:ext>
            </a:extLst>
          </p:cNvPr>
          <p:cNvPicPr>
            <a:picLocks noChangeAspect="1"/>
          </p:cNvPicPr>
          <p:nvPr/>
        </p:nvPicPr>
        <p:blipFill>
          <a:blip r:embed="rId7"/>
          <a:stretch>
            <a:fillRect/>
          </a:stretch>
        </p:blipFill>
        <p:spPr>
          <a:xfrm>
            <a:off x="6481614" y="1029053"/>
            <a:ext cx="3166264" cy="3279345"/>
          </a:xfrm>
          <a:prstGeom prst="rect">
            <a:avLst/>
          </a:prstGeom>
        </p:spPr>
      </p:pic>
      <p:pic>
        <p:nvPicPr>
          <p:cNvPr id="12" name="Picture 11">
            <a:extLst>
              <a:ext uri="{FF2B5EF4-FFF2-40B4-BE49-F238E27FC236}">
                <a16:creationId xmlns:a16="http://schemas.microsoft.com/office/drawing/2014/main" id="{912C0731-4535-C0DA-0631-7E74B87869CD}"/>
              </a:ext>
            </a:extLst>
          </p:cNvPr>
          <p:cNvPicPr>
            <a:picLocks noChangeAspect="1"/>
          </p:cNvPicPr>
          <p:nvPr/>
        </p:nvPicPr>
        <p:blipFill>
          <a:blip r:embed="rId8"/>
          <a:stretch>
            <a:fillRect/>
          </a:stretch>
        </p:blipFill>
        <p:spPr>
          <a:xfrm>
            <a:off x="6468959" y="1029053"/>
            <a:ext cx="3166264" cy="3279345"/>
          </a:xfrm>
          <a:prstGeom prst="rect">
            <a:avLst/>
          </a:prstGeom>
        </p:spPr>
      </p:pic>
      <p:pic>
        <p:nvPicPr>
          <p:cNvPr id="13" name="Picture 12">
            <a:extLst>
              <a:ext uri="{FF2B5EF4-FFF2-40B4-BE49-F238E27FC236}">
                <a16:creationId xmlns:a16="http://schemas.microsoft.com/office/drawing/2014/main" id="{9866B68D-2416-0AB2-7181-A37C0610E0F9}"/>
              </a:ext>
            </a:extLst>
          </p:cNvPr>
          <p:cNvPicPr>
            <a:picLocks noChangeAspect="1"/>
          </p:cNvPicPr>
          <p:nvPr/>
        </p:nvPicPr>
        <p:blipFill>
          <a:blip r:embed="rId9"/>
          <a:stretch>
            <a:fillRect/>
          </a:stretch>
        </p:blipFill>
        <p:spPr>
          <a:xfrm>
            <a:off x="6439470" y="1031473"/>
            <a:ext cx="3145704" cy="3289625"/>
          </a:xfrm>
          <a:prstGeom prst="rect">
            <a:avLst/>
          </a:prstGeom>
        </p:spPr>
      </p:pic>
      <p:pic>
        <p:nvPicPr>
          <p:cNvPr id="14" name="Picture 13">
            <a:extLst>
              <a:ext uri="{FF2B5EF4-FFF2-40B4-BE49-F238E27FC236}">
                <a16:creationId xmlns:a16="http://schemas.microsoft.com/office/drawing/2014/main" id="{4220DC7D-83D3-FF74-DB95-2CE07CDBEE38}"/>
              </a:ext>
            </a:extLst>
          </p:cNvPr>
          <p:cNvPicPr>
            <a:picLocks noChangeAspect="1"/>
          </p:cNvPicPr>
          <p:nvPr/>
        </p:nvPicPr>
        <p:blipFill>
          <a:blip r:embed="rId10"/>
          <a:stretch>
            <a:fillRect/>
          </a:stretch>
        </p:blipFill>
        <p:spPr>
          <a:xfrm>
            <a:off x="6439470" y="1044173"/>
            <a:ext cx="3145704" cy="3289625"/>
          </a:xfrm>
          <a:prstGeom prst="rect">
            <a:avLst/>
          </a:prstGeom>
        </p:spPr>
      </p:pic>
      <p:pic>
        <p:nvPicPr>
          <p:cNvPr id="15" name="Picture 14">
            <a:extLst>
              <a:ext uri="{FF2B5EF4-FFF2-40B4-BE49-F238E27FC236}">
                <a16:creationId xmlns:a16="http://schemas.microsoft.com/office/drawing/2014/main" id="{4C123A40-4CFF-0E9D-7FA1-20CAEDEA0FBA}"/>
              </a:ext>
            </a:extLst>
          </p:cNvPr>
          <p:cNvPicPr>
            <a:picLocks noChangeAspect="1"/>
          </p:cNvPicPr>
          <p:nvPr/>
        </p:nvPicPr>
        <p:blipFill>
          <a:blip r:embed="rId11"/>
          <a:stretch>
            <a:fillRect/>
          </a:stretch>
        </p:blipFill>
        <p:spPr>
          <a:xfrm>
            <a:off x="6469004" y="1056873"/>
            <a:ext cx="3145704" cy="3289625"/>
          </a:xfrm>
          <a:prstGeom prst="rect">
            <a:avLst/>
          </a:prstGeom>
        </p:spPr>
      </p:pic>
      <p:pic>
        <p:nvPicPr>
          <p:cNvPr id="16" name="Picture 15">
            <a:extLst>
              <a:ext uri="{FF2B5EF4-FFF2-40B4-BE49-F238E27FC236}">
                <a16:creationId xmlns:a16="http://schemas.microsoft.com/office/drawing/2014/main" id="{275955DF-D530-7DFA-910E-1F3EF8604D67}"/>
              </a:ext>
            </a:extLst>
          </p:cNvPr>
          <p:cNvPicPr>
            <a:picLocks noChangeAspect="1"/>
          </p:cNvPicPr>
          <p:nvPr/>
        </p:nvPicPr>
        <p:blipFill>
          <a:blip r:embed="rId12"/>
          <a:stretch>
            <a:fillRect/>
          </a:stretch>
        </p:blipFill>
        <p:spPr>
          <a:xfrm>
            <a:off x="6437232" y="1069573"/>
            <a:ext cx="3176544" cy="3289625"/>
          </a:xfrm>
          <a:prstGeom prst="rect">
            <a:avLst/>
          </a:prstGeom>
        </p:spPr>
      </p:pic>
      <p:pic>
        <p:nvPicPr>
          <p:cNvPr id="17" name="Picture 16">
            <a:extLst>
              <a:ext uri="{FF2B5EF4-FFF2-40B4-BE49-F238E27FC236}">
                <a16:creationId xmlns:a16="http://schemas.microsoft.com/office/drawing/2014/main" id="{3B83EF0E-ABCC-C7FB-B5AF-9567574398D6}"/>
              </a:ext>
            </a:extLst>
          </p:cNvPr>
          <p:cNvPicPr>
            <a:picLocks noChangeAspect="1"/>
          </p:cNvPicPr>
          <p:nvPr/>
        </p:nvPicPr>
        <p:blipFill>
          <a:blip r:embed="rId13"/>
          <a:stretch>
            <a:fillRect/>
          </a:stretch>
        </p:blipFill>
        <p:spPr>
          <a:xfrm>
            <a:off x="6443604" y="1071993"/>
            <a:ext cx="3176544" cy="3299905"/>
          </a:xfrm>
          <a:prstGeom prst="rect">
            <a:avLst/>
          </a:prstGeom>
        </p:spPr>
      </p:pic>
      <p:pic>
        <p:nvPicPr>
          <p:cNvPr id="18" name="Picture 17">
            <a:extLst>
              <a:ext uri="{FF2B5EF4-FFF2-40B4-BE49-F238E27FC236}">
                <a16:creationId xmlns:a16="http://schemas.microsoft.com/office/drawing/2014/main" id="{E6C33ABE-F0A1-B399-3B51-A8DFDB3B1D9E}"/>
              </a:ext>
            </a:extLst>
          </p:cNvPr>
          <p:cNvPicPr>
            <a:picLocks noChangeAspect="1"/>
          </p:cNvPicPr>
          <p:nvPr/>
        </p:nvPicPr>
        <p:blipFill>
          <a:blip r:embed="rId14"/>
          <a:stretch>
            <a:fillRect/>
          </a:stretch>
        </p:blipFill>
        <p:spPr>
          <a:xfrm>
            <a:off x="6302104" y="1056873"/>
            <a:ext cx="3320465" cy="3310185"/>
          </a:xfrm>
          <a:prstGeom prst="rect">
            <a:avLst/>
          </a:prstGeom>
        </p:spPr>
      </p:pic>
      <p:sp>
        <p:nvSpPr>
          <p:cNvPr id="19" name="TextBox 18">
            <a:extLst>
              <a:ext uri="{FF2B5EF4-FFF2-40B4-BE49-F238E27FC236}">
                <a16:creationId xmlns:a16="http://schemas.microsoft.com/office/drawing/2014/main" id="{A6662394-1112-CEE2-00E5-94651A0A3BA5}"/>
              </a:ext>
            </a:extLst>
          </p:cNvPr>
          <p:cNvSpPr txBox="1"/>
          <p:nvPr/>
        </p:nvSpPr>
        <p:spPr>
          <a:xfrm rot="19960348">
            <a:off x="7562321" y="1053044"/>
            <a:ext cx="417093" cy="646331"/>
          </a:xfrm>
          <a:prstGeom prst="rect">
            <a:avLst/>
          </a:prstGeom>
          <a:noFill/>
        </p:spPr>
        <p:txBody>
          <a:bodyPr wrap="square" rtlCol="0">
            <a:spAutoFit/>
          </a:bodyPr>
          <a:lstStyle/>
          <a:p>
            <a:r>
              <a:rPr lang="en-GB" sz="3600" dirty="0">
                <a:latin typeface="Comic Sans MS" panose="030F0702030302020204" pitchFamily="66" charset="0"/>
              </a:rPr>
              <a:t>1</a:t>
            </a:r>
            <a:endParaRPr lang="en-GB" sz="3600" i="1" dirty="0">
              <a:latin typeface="Comic Sans MS" panose="030F0702030302020204" pitchFamily="66" charset="0"/>
            </a:endParaRPr>
          </a:p>
        </p:txBody>
      </p:sp>
      <p:sp>
        <p:nvSpPr>
          <p:cNvPr id="20" name="Rectangle 19">
            <a:extLst>
              <a:ext uri="{FF2B5EF4-FFF2-40B4-BE49-F238E27FC236}">
                <a16:creationId xmlns:a16="http://schemas.microsoft.com/office/drawing/2014/main" id="{AEC99DF7-D63B-E859-AB79-F797D39B39B5}"/>
              </a:ext>
            </a:extLst>
          </p:cNvPr>
          <p:cNvSpPr/>
          <p:nvPr/>
        </p:nvSpPr>
        <p:spPr>
          <a:xfrm>
            <a:off x="3119917" y="1829712"/>
            <a:ext cx="1705487" cy="894004"/>
          </a:xfrm>
          <a:prstGeom prst="rect">
            <a:avLst/>
          </a:prstGeom>
          <a:gradFill flip="none" rotWithShape="1">
            <a:gsLst>
              <a:gs pos="0">
                <a:srgbClr val="E9B46E">
                  <a:shade val="30000"/>
                  <a:satMod val="115000"/>
                </a:srgbClr>
              </a:gs>
              <a:gs pos="50000">
                <a:srgbClr val="E9B46E">
                  <a:shade val="67500"/>
                  <a:satMod val="115000"/>
                </a:srgbClr>
              </a:gs>
              <a:gs pos="100000">
                <a:srgbClr val="E9B46E">
                  <a:shade val="100000"/>
                  <a:satMod val="115000"/>
                </a:srgbClr>
              </a:gs>
            </a:gsLst>
            <a:lin ang="108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6298B7A-8B5C-8690-BC79-E85EA0B4041C}"/>
              </a:ext>
            </a:extLst>
          </p:cNvPr>
          <p:cNvSpPr/>
          <p:nvPr/>
        </p:nvSpPr>
        <p:spPr>
          <a:xfrm>
            <a:off x="3119917" y="3462818"/>
            <a:ext cx="1705487" cy="894004"/>
          </a:xfrm>
          <a:prstGeom prst="rect">
            <a:avLst/>
          </a:prstGeom>
          <a:gradFill flip="none" rotWithShape="1">
            <a:gsLst>
              <a:gs pos="0">
                <a:srgbClr val="E9B46E">
                  <a:shade val="30000"/>
                  <a:satMod val="115000"/>
                </a:srgbClr>
              </a:gs>
              <a:gs pos="50000">
                <a:srgbClr val="E9B46E">
                  <a:shade val="67500"/>
                  <a:satMod val="115000"/>
                </a:srgbClr>
              </a:gs>
              <a:gs pos="100000">
                <a:srgbClr val="E9B46E">
                  <a:shade val="100000"/>
                  <a:satMod val="115000"/>
                </a:srgbClr>
              </a:gs>
            </a:gsLst>
            <a:lin ang="10800000" scaled="1"/>
            <a:tileRect/>
          </a:gradFill>
          <a:ln w="28575">
            <a:solidFill>
              <a:schemeClr val="tx1"/>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49D76D0-1690-6A9B-3BD6-2801711DC799}"/>
              </a:ext>
            </a:extLst>
          </p:cNvPr>
          <p:cNvSpPr/>
          <p:nvPr/>
        </p:nvSpPr>
        <p:spPr>
          <a:xfrm>
            <a:off x="3119917" y="2700212"/>
            <a:ext cx="1705487" cy="786111"/>
          </a:xfrm>
          <a:prstGeom prst="rect">
            <a:avLst/>
          </a:prstGeom>
          <a:gradFill flip="none" rotWithShape="1">
            <a:gsLst>
              <a:gs pos="0">
                <a:srgbClr val="E9B46E">
                  <a:shade val="30000"/>
                  <a:satMod val="115000"/>
                </a:srgbClr>
              </a:gs>
              <a:gs pos="50000">
                <a:srgbClr val="E9B46E">
                  <a:shade val="67500"/>
                  <a:satMod val="115000"/>
                </a:srgbClr>
              </a:gs>
              <a:gs pos="100000">
                <a:srgbClr val="E9B46E">
                  <a:shade val="100000"/>
                  <a:satMod val="115000"/>
                </a:srgbClr>
              </a:gs>
            </a:gsLst>
            <a:lin ang="108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864D36F-750A-4375-2518-733A85ADF9DD}"/>
              </a:ext>
            </a:extLst>
          </p:cNvPr>
          <p:cNvSpPr/>
          <p:nvPr/>
        </p:nvSpPr>
        <p:spPr>
          <a:xfrm>
            <a:off x="3119917" y="1067107"/>
            <a:ext cx="1705487" cy="786111"/>
          </a:xfrm>
          <a:prstGeom prst="rect">
            <a:avLst/>
          </a:prstGeom>
          <a:gradFill flip="none" rotWithShape="1">
            <a:gsLst>
              <a:gs pos="0">
                <a:srgbClr val="E9B46E">
                  <a:shade val="30000"/>
                  <a:satMod val="115000"/>
                </a:srgbClr>
              </a:gs>
              <a:gs pos="50000">
                <a:srgbClr val="E9B46E">
                  <a:shade val="67500"/>
                  <a:satMod val="115000"/>
                </a:srgbClr>
              </a:gs>
              <a:gs pos="100000">
                <a:srgbClr val="E9B46E">
                  <a:shade val="100000"/>
                  <a:satMod val="115000"/>
                </a:srgbClr>
              </a:gs>
            </a:gsLst>
            <a:lin ang="10800000" scaled="1"/>
            <a:tileRect/>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A3F2377-6FFA-5959-249F-EC6C9EEB9314}"/>
              </a:ext>
            </a:extLst>
          </p:cNvPr>
          <p:cNvSpPr/>
          <p:nvPr/>
        </p:nvSpPr>
        <p:spPr>
          <a:xfrm>
            <a:off x="4829974" y="1859827"/>
            <a:ext cx="842400" cy="842381"/>
          </a:xfrm>
          <a:prstGeom prst="rect">
            <a:avLst/>
          </a:prstGeom>
          <a:gradFill flip="none" rotWithShape="1">
            <a:gsLst>
              <a:gs pos="0">
                <a:srgbClr val="E9B46E">
                  <a:shade val="30000"/>
                  <a:satMod val="115000"/>
                </a:srgbClr>
              </a:gs>
              <a:gs pos="50000">
                <a:srgbClr val="E9B46E">
                  <a:shade val="67500"/>
                  <a:satMod val="115000"/>
                </a:srgbClr>
              </a:gs>
              <a:gs pos="100000">
                <a:srgbClr val="E9B46E">
                  <a:shade val="100000"/>
                  <a:satMod val="115000"/>
                </a:srgbClr>
              </a:gs>
            </a:gsLst>
            <a:lin ang="10800000" scaled="1"/>
            <a:tileRect/>
          </a:gradFill>
          <a:ln w="28575">
            <a:solidFill>
              <a:schemeClr val="tx1"/>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115D54D-B829-1FA2-CB2A-99E9C4968088}"/>
              </a:ext>
            </a:extLst>
          </p:cNvPr>
          <p:cNvSpPr/>
          <p:nvPr/>
        </p:nvSpPr>
        <p:spPr>
          <a:xfrm flipH="1">
            <a:off x="2281455" y="1853217"/>
            <a:ext cx="842400" cy="842852"/>
          </a:xfrm>
          <a:prstGeom prst="rect">
            <a:avLst/>
          </a:prstGeom>
          <a:gradFill flip="none" rotWithShape="1">
            <a:gsLst>
              <a:gs pos="0">
                <a:srgbClr val="E9B46E">
                  <a:shade val="30000"/>
                  <a:satMod val="115000"/>
                </a:srgbClr>
              </a:gs>
              <a:gs pos="50000">
                <a:srgbClr val="E9B46E">
                  <a:shade val="67500"/>
                  <a:satMod val="115000"/>
                </a:srgbClr>
              </a:gs>
              <a:gs pos="100000">
                <a:srgbClr val="E9B46E">
                  <a:shade val="100000"/>
                  <a:satMod val="115000"/>
                </a:srgbClr>
              </a:gs>
            </a:gsLst>
            <a:lin ang="10800000" scaled="1"/>
            <a:tileRect/>
          </a:gradFill>
          <a:ln w="28575">
            <a:solidFill>
              <a:schemeClr val="tx1"/>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343ADF45-E1EF-8C94-F762-227C9E799000}"/>
              </a:ext>
            </a:extLst>
          </p:cNvPr>
          <p:cNvSpPr txBox="1"/>
          <p:nvPr/>
        </p:nvSpPr>
        <p:spPr>
          <a:xfrm>
            <a:off x="3835427" y="1149802"/>
            <a:ext cx="462134" cy="646331"/>
          </a:xfrm>
          <a:prstGeom prst="rect">
            <a:avLst/>
          </a:prstGeom>
          <a:noFill/>
        </p:spPr>
        <p:txBody>
          <a:bodyPr wrap="square" rtlCol="0">
            <a:spAutoFit/>
          </a:bodyPr>
          <a:lstStyle/>
          <a:p>
            <a:r>
              <a:rPr lang="en-GB" sz="3600" dirty="0">
                <a:latin typeface="Comic Sans MS" panose="030F0702030302020204" pitchFamily="66" charset="0"/>
              </a:rPr>
              <a:t>1</a:t>
            </a:r>
            <a:endParaRPr lang="en-GB" sz="3600" i="1" dirty="0">
              <a:latin typeface="Comic Sans MS" panose="030F0702030302020204" pitchFamily="66" charset="0"/>
            </a:endParaRPr>
          </a:p>
        </p:txBody>
      </p:sp>
      <p:sp>
        <p:nvSpPr>
          <p:cNvPr id="27" name="TextBox 26">
            <a:extLst>
              <a:ext uri="{FF2B5EF4-FFF2-40B4-BE49-F238E27FC236}">
                <a16:creationId xmlns:a16="http://schemas.microsoft.com/office/drawing/2014/main" id="{6B64F774-6031-9E21-9EB6-BD645C61230A}"/>
              </a:ext>
            </a:extLst>
          </p:cNvPr>
          <p:cNvSpPr txBox="1"/>
          <p:nvPr/>
        </p:nvSpPr>
        <p:spPr>
          <a:xfrm>
            <a:off x="7816959" y="1890116"/>
            <a:ext cx="417093" cy="646331"/>
          </a:xfrm>
          <a:prstGeom prst="rect">
            <a:avLst/>
          </a:prstGeom>
          <a:noFill/>
        </p:spPr>
        <p:txBody>
          <a:bodyPr wrap="square" rtlCol="0">
            <a:spAutoFit/>
          </a:bodyPr>
          <a:lstStyle/>
          <a:p>
            <a:r>
              <a:rPr lang="en-GB" sz="3600" dirty="0">
                <a:latin typeface="Comic Sans MS" panose="030F0702030302020204" pitchFamily="66" charset="0"/>
              </a:rPr>
              <a:t>2</a:t>
            </a:r>
            <a:endParaRPr lang="en-GB" sz="3600" i="1" dirty="0">
              <a:latin typeface="Comic Sans MS" panose="030F0702030302020204" pitchFamily="66" charset="0"/>
            </a:endParaRPr>
          </a:p>
        </p:txBody>
      </p:sp>
      <p:sp>
        <p:nvSpPr>
          <p:cNvPr id="28" name="TextBox 27">
            <a:extLst>
              <a:ext uri="{FF2B5EF4-FFF2-40B4-BE49-F238E27FC236}">
                <a16:creationId xmlns:a16="http://schemas.microsoft.com/office/drawing/2014/main" id="{3A26684B-7216-B526-ABC5-9C42504A5617}"/>
              </a:ext>
            </a:extLst>
          </p:cNvPr>
          <p:cNvSpPr txBox="1"/>
          <p:nvPr/>
        </p:nvSpPr>
        <p:spPr>
          <a:xfrm>
            <a:off x="3764113" y="1968805"/>
            <a:ext cx="417093" cy="646331"/>
          </a:xfrm>
          <a:prstGeom prst="rect">
            <a:avLst/>
          </a:prstGeom>
          <a:noFill/>
        </p:spPr>
        <p:txBody>
          <a:bodyPr wrap="square" rtlCol="0">
            <a:spAutoFit/>
          </a:bodyPr>
          <a:lstStyle/>
          <a:p>
            <a:r>
              <a:rPr lang="en-GB" sz="3600" dirty="0">
                <a:latin typeface="Comic Sans MS" panose="030F0702030302020204" pitchFamily="66" charset="0"/>
              </a:rPr>
              <a:t>2</a:t>
            </a:r>
            <a:endParaRPr lang="en-GB" sz="3600" i="1" dirty="0">
              <a:latin typeface="Comic Sans MS" panose="030F0702030302020204" pitchFamily="66" charset="0"/>
            </a:endParaRPr>
          </a:p>
        </p:txBody>
      </p:sp>
      <p:sp>
        <p:nvSpPr>
          <p:cNvPr id="29" name="TextBox 28">
            <a:extLst>
              <a:ext uri="{FF2B5EF4-FFF2-40B4-BE49-F238E27FC236}">
                <a16:creationId xmlns:a16="http://schemas.microsoft.com/office/drawing/2014/main" id="{C5FEB8FA-FD7A-F779-1177-11F84D1345EF}"/>
              </a:ext>
            </a:extLst>
          </p:cNvPr>
          <p:cNvSpPr txBox="1"/>
          <p:nvPr/>
        </p:nvSpPr>
        <p:spPr>
          <a:xfrm rot="1896253">
            <a:off x="7486936" y="2687816"/>
            <a:ext cx="417093" cy="646331"/>
          </a:xfrm>
          <a:prstGeom prst="rect">
            <a:avLst/>
          </a:prstGeom>
          <a:noFill/>
        </p:spPr>
        <p:txBody>
          <a:bodyPr wrap="square" rtlCol="0">
            <a:spAutoFit/>
          </a:bodyPr>
          <a:lstStyle/>
          <a:p>
            <a:r>
              <a:rPr lang="en-GB" sz="3600" dirty="0">
                <a:latin typeface="Comic Sans MS" panose="030F0702030302020204" pitchFamily="66" charset="0"/>
              </a:rPr>
              <a:t>3</a:t>
            </a:r>
            <a:endParaRPr lang="en-GB" sz="3600" i="1" dirty="0">
              <a:latin typeface="Comic Sans MS" panose="030F0702030302020204" pitchFamily="66" charset="0"/>
            </a:endParaRPr>
          </a:p>
        </p:txBody>
      </p:sp>
      <p:sp>
        <p:nvSpPr>
          <p:cNvPr id="30" name="TextBox 29">
            <a:extLst>
              <a:ext uri="{FF2B5EF4-FFF2-40B4-BE49-F238E27FC236}">
                <a16:creationId xmlns:a16="http://schemas.microsoft.com/office/drawing/2014/main" id="{C5948E30-AA14-99E5-8A89-52925FDE2ECB}"/>
              </a:ext>
            </a:extLst>
          </p:cNvPr>
          <p:cNvSpPr txBox="1"/>
          <p:nvPr/>
        </p:nvSpPr>
        <p:spPr>
          <a:xfrm>
            <a:off x="3764112" y="2825050"/>
            <a:ext cx="417093" cy="646331"/>
          </a:xfrm>
          <a:prstGeom prst="rect">
            <a:avLst/>
          </a:prstGeom>
          <a:noFill/>
        </p:spPr>
        <p:txBody>
          <a:bodyPr wrap="square" rtlCol="0">
            <a:spAutoFit/>
          </a:bodyPr>
          <a:lstStyle/>
          <a:p>
            <a:r>
              <a:rPr lang="en-GB" sz="3600" dirty="0">
                <a:latin typeface="Comic Sans MS" panose="030F0702030302020204" pitchFamily="66" charset="0"/>
              </a:rPr>
              <a:t>3</a:t>
            </a:r>
            <a:endParaRPr lang="en-GB" sz="3600" i="1" dirty="0">
              <a:latin typeface="Comic Sans MS" panose="030F0702030302020204" pitchFamily="66" charset="0"/>
            </a:endParaRPr>
          </a:p>
        </p:txBody>
      </p:sp>
      <p:sp>
        <p:nvSpPr>
          <p:cNvPr id="31" name="TextBox 30">
            <a:extLst>
              <a:ext uri="{FF2B5EF4-FFF2-40B4-BE49-F238E27FC236}">
                <a16:creationId xmlns:a16="http://schemas.microsoft.com/office/drawing/2014/main" id="{2FB98AD0-C36F-7094-6F39-38BB6B7B0B2C}"/>
              </a:ext>
            </a:extLst>
          </p:cNvPr>
          <p:cNvSpPr txBox="1"/>
          <p:nvPr/>
        </p:nvSpPr>
        <p:spPr>
          <a:xfrm>
            <a:off x="7278389" y="3512475"/>
            <a:ext cx="417093" cy="646331"/>
          </a:xfrm>
          <a:prstGeom prst="rect">
            <a:avLst/>
          </a:prstGeom>
          <a:noFill/>
        </p:spPr>
        <p:txBody>
          <a:bodyPr wrap="square" rtlCol="0">
            <a:spAutoFit/>
          </a:bodyPr>
          <a:lstStyle/>
          <a:p>
            <a:r>
              <a:rPr lang="en-GB" sz="3600" dirty="0">
                <a:latin typeface="Comic Sans MS" panose="030F0702030302020204" pitchFamily="66" charset="0"/>
              </a:rPr>
              <a:t>4</a:t>
            </a:r>
            <a:endParaRPr lang="en-GB" sz="3600" i="1" dirty="0">
              <a:latin typeface="Comic Sans MS" panose="030F0702030302020204" pitchFamily="66" charset="0"/>
            </a:endParaRPr>
          </a:p>
        </p:txBody>
      </p:sp>
      <p:sp>
        <p:nvSpPr>
          <p:cNvPr id="32" name="TextBox 31">
            <a:extLst>
              <a:ext uri="{FF2B5EF4-FFF2-40B4-BE49-F238E27FC236}">
                <a16:creationId xmlns:a16="http://schemas.microsoft.com/office/drawing/2014/main" id="{18BCE477-5A9E-50C4-26A4-9D1045CA6CB0}"/>
              </a:ext>
            </a:extLst>
          </p:cNvPr>
          <p:cNvSpPr txBox="1"/>
          <p:nvPr/>
        </p:nvSpPr>
        <p:spPr>
          <a:xfrm>
            <a:off x="3760851" y="3598407"/>
            <a:ext cx="417093" cy="646331"/>
          </a:xfrm>
          <a:prstGeom prst="rect">
            <a:avLst/>
          </a:prstGeom>
          <a:noFill/>
        </p:spPr>
        <p:txBody>
          <a:bodyPr wrap="square" rtlCol="0">
            <a:spAutoFit/>
          </a:bodyPr>
          <a:lstStyle/>
          <a:p>
            <a:r>
              <a:rPr lang="en-GB" sz="3600" dirty="0">
                <a:latin typeface="Comic Sans MS" panose="030F0702030302020204" pitchFamily="66" charset="0"/>
              </a:rPr>
              <a:t>4</a:t>
            </a:r>
            <a:endParaRPr lang="en-GB" sz="3600" i="1" dirty="0">
              <a:latin typeface="Comic Sans MS" panose="030F0702030302020204" pitchFamily="66" charset="0"/>
            </a:endParaRPr>
          </a:p>
        </p:txBody>
      </p:sp>
      <p:sp>
        <p:nvSpPr>
          <p:cNvPr id="33" name="TextBox 32">
            <a:extLst>
              <a:ext uri="{FF2B5EF4-FFF2-40B4-BE49-F238E27FC236}">
                <a16:creationId xmlns:a16="http://schemas.microsoft.com/office/drawing/2014/main" id="{9575197F-FC59-FE4A-08F2-8CEDAA32A83C}"/>
              </a:ext>
            </a:extLst>
          </p:cNvPr>
          <p:cNvSpPr txBox="1"/>
          <p:nvPr/>
        </p:nvSpPr>
        <p:spPr>
          <a:xfrm rot="21211473">
            <a:off x="6501142" y="2249390"/>
            <a:ext cx="417093" cy="646331"/>
          </a:xfrm>
          <a:prstGeom prst="rect">
            <a:avLst/>
          </a:prstGeom>
          <a:noFill/>
        </p:spPr>
        <p:txBody>
          <a:bodyPr wrap="square" rtlCol="0">
            <a:spAutoFit/>
          </a:bodyPr>
          <a:lstStyle/>
          <a:p>
            <a:r>
              <a:rPr lang="en-GB" sz="3600" dirty="0">
                <a:latin typeface="Comic Sans MS" panose="030F0702030302020204" pitchFamily="66" charset="0"/>
              </a:rPr>
              <a:t>5</a:t>
            </a:r>
            <a:endParaRPr lang="en-GB" sz="3600" i="1" dirty="0">
              <a:latin typeface="Comic Sans MS" panose="030F0702030302020204" pitchFamily="66" charset="0"/>
            </a:endParaRPr>
          </a:p>
        </p:txBody>
      </p:sp>
      <p:sp>
        <p:nvSpPr>
          <p:cNvPr id="34" name="TextBox 33">
            <a:extLst>
              <a:ext uri="{FF2B5EF4-FFF2-40B4-BE49-F238E27FC236}">
                <a16:creationId xmlns:a16="http://schemas.microsoft.com/office/drawing/2014/main" id="{AE7758C2-993F-4AEF-44CB-A0E1A504FF93}"/>
              </a:ext>
            </a:extLst>
          </p:cNvPr>
          <p:cNvSpPr txBox="1"/>
          <p:nvPr/>
        </p:nvSpPr>
        <p:spPr>
          <a:xfrm>
            <a:off x="2474925" y="1983097"/>
            <a:ext cx="417093" cy="646331"/>
          </a:xfrm>
          <a:prstGeom prst="rect">
            <a:avLst/>
          </a:prstGeom>
          <a:noFill/>
        </p:spPr>
        <p:txBody>
          <a:bodyPr wrap="square" rtlCol="0">
            <a:spAutoFit/>
          </a:bodyPr>
          <a:lstStyle/>
          <a:p>
            <a:r>
              <a:rPr lang="en-GB" sz="3600" dirty="0">
                <a:latin typeface="Comic Sans MS" panose="030F0702030302020204" pitchFamily="66" charset="0"/>
              </a:rPr>
              <a:t>5</a:t>
            </a:r>
            <a:endParaRPr lang="en-GB" sz="3600" i="1" dirty="0">
              <a:latin typeface="Comic Sans MS" panose="030F0702030302020204" pitchFamily="66" charset="0"/>
            </a:endParaRPr>
          </a:p>
        </p:txBody>
      </p:sp>
      <p:sp>
        <p:nvSpPr>
          <p:cNvPr id="35" name="TextBox 34">
            <a:extLst>
              <a:ext uri="{FF2B5EF4-FFF2-40B4-BE49-F238E27FC236}">
                <a16:creationId xmlns:a16="http://schemas.microsoft.com/office/drawing/2014/main" id="{7F651F0B-53D5-F53F-132D-00E101FB290A}"/>
              </a:ext>
            </a:extLst>
          </p:cNvPr>
          <p:cNvSpPr txBox="1"/>
          <p:nvPr/>
        </p:nvSpPr>
        <p:spPr>
          <a:xfrm rot="815578">
            <a:off x="9076356" y="2135497"/>
            <a:ext cx="417093" cy="646331"/>
          </a:xfrm>
          <a:prstGeom prst="rect">
            <a:avLst/>
          </a:prstGeom>
          <a:noFill/>
        </p:spPr>
        <p:txBody>
          <a:bodyPr wrap="square" rtlCol="0">
            <a:spAutoFit/>
          </a:bodyPr>
          <a:lstStyle/>
          <a:p>
            <a:r>
              <a:rPr lang="en-GB" sz="3600" dirty="0">
                <a:latin typeface="Comic Sans MS" panose="030F0702030302020204" pitchFamily="66" charset="0"/>
              </a:rPr>
              <a:t>6</a:t>
            </a:r>
            <a:endParaRPr lang="en-GB" sz="3600" i="1" dirty="0">
              <a:latin typeface="Comic Sans MS" panose="030F0702030302020204" pitchFamily="66" charset="0"/>
            </a:endParaRPr>
          </a:p>
        </p:txBody>
      </p:sp>
      <p:sp>
        <p:nvSpPr>
          <p:cNvPr id="36" name="TextBox 35">
            <a:extLst>
              <a:ext uri="{FF2B5EF4-FFF2-40B4-BE49-F238E27FC236}">
                <a16:creationId xmlns:a16="http://schemas.microsoft.com/office/drawing/2014/main" id="{085E5D2F-D155-CA7B-1D95-5A3B3CC87604}"/>
              </a:ext>
            </a:extLst>
          </p:cNvPr>
          <p:cNvSpPr txBox="1"/>
          <p:nvPr/>
        </p:nvSpPr>
        <p:spPr>
          <a:xfrm>
            <a:off x="5043812" y="1983097"/>
            <a:ext cx="417093" cy="646331"/>
          </a:xfrm>
          <a:prstGeom prst="rect">
            <a:avLst/>
          </a:prstGeom>
          <a:noFill/>
        </p:spPr>
        <p:txBody>
          <a:bodyPr wrap="square" rtlCol="0">
            <a:spAutoFit/>
          </a:bodyPr>
          <a:lstStyle/>
          <a:p>
            <a:r>
              <a:rPr lang="en-GB" sz="3600" dirty="0">
                <a:latin typeface="Comic Sans MS" panose="030F0702030302020204" pitchFamily="66" charset="0"/>
              </a:rPr>
              <a:t>6</a:t>
            </a:r>
            <a:endParaRPr lang="en-GB" sz="3600" i="1" dirty="0">
              <a:latin typeface="Comic Sans MS" panose="030F0702030302020204" pitchFamily="66" charset="0"/>
            </a:endParaRPr>
          </a:p>
        </p:txBody>
      </p:sp>
      <p:sp>
        <p:nvSpPr>
          <p:cNvPr id="37" name="TextBox 36">
            <a:extLst>
              <a:ext uri="{FF2B5EF4-FFF2-40B4-BE49-F238E27FC236}">
                <a16:creationId xmlns:a16="http://schemas.microsoft.com/office/drawing/2014/main" id="{4972BC79-F1B1-A26B-58B4-1CD2E1A7870E}"/>
              </a:ext>
            </a:extLst>
          </p:cNvPr>
          <p:cNvSpPr txBox="1"/>
          <p:nvPr/>
        </p:nvSpPr>
        <p:spPr>
          <a:xfrm>
            <a:off x="3354783" y="4460542"/>
            <a:ext cx="5028898" cy="1452384"/>
          </a:xfrm>
          <a:prstGeom prst="cloudCallout">
            <a:avLst>
              <a:gd name="adj1" fmla="val -43313"/>
              <a:gd name="adj2" fmla="val 51125"/>
            </a:avLst>
          </a:prstGeom>
          <a:noFill/>
          <a:ln w="19050">
            <a:solidFill>
              <a:srgbClr val="64C1BE"/>
            </a:solidFill>
          </a:ln>
        </p:spPr>
        <p:txBody>
          <a:bodyPr wrap="square" rtlCol="0">
            <a:spAutoFit/>
          </a:bodyPr>
          <a:lstStyle/>
          <a:p>
            <a:pPr algn="ctr"/>
            <a:r>
              <a:rPr lang="en-GB" sz="2800" dirty="0">
                <a:latin typeface="Comic Sans MS" panose="030F0702030302020204" pitchFamily="66" charset="0"/>
              </a:rPr>
              <a:t>What 2-D shapes do you see?</a:t>
            </a:r>
          </a:p>
        </p:txBody>
      </p:sp>
      <p:sp>
        <p:nvSpPr>
          <p:cNvPr id="38" name="Rectangle 37">
            <a:extLst>
              <a:ext uri="{FF2B5EF4-FFF2-40B4-BE49-F238E27FC236}">
                <a16:creationId xmlns:a16="http://schemas.microsoft.com/office/drawing/2014/main" id="{14A5DED4-0CB8-3358-094F-7B77196775A0}"/>
              </a:ext>
            </a:extLst>
          </p:cNvPr>
          <p:cNvSpPr/>
          <p:nvPr/>
        </p:nvSpPr>
        <p:spPr>
          <a:xfrm>
            <a:off x="2270998" y="1847556"/>
            <a:ext cx="842400" cy="842852"/>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1575A71E-D89D-A28B-5270-857B600F55C5}"/>
              </a:ext>
            </a:extLst>
          </p:cNvPr>
          <p:cNvSpPr/>
          <p:nvPr/>
        </p:nvSpPr>
        <p:spPr>
          <a:xfrm>
            <a:off x="3121208" y="1010511"/>
            <a:ext cx="1699115" cy="842381"/>
          </a:xfrm>
          <a:prstGeom prst="rect">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15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80"/>
                                  </p:stCondLst>
                                  <p:childTnLst>
                                    <p:set>
                                      <p:cBhvr>
                                        <p:cTn id="11" dur="1" fill="hold">
                                          <p:stCondLst>
                                            <p:cond delay="0"/>
                                          </p:stCondLst>
                                        </p:cTn>
                                        <p:tgtEl>
                                          <p:spTgt spid="8"/>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80"/>
                            </p:stCondLst>
                            <p:childTnLst>
                              <p:par>
                                <p:cTn id="15" presetID="1" presetClass="exit" presetSubtype="0" fill="hold" nodeType="afterEffect">
                                  <p:stCondLst>
                                    <p:cond delay="8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160"/>
                            </p:stCondLst>
                            <p:childTnLst>
                              <p:par>
                                <p:cTn id="20" presetID="1" presetClass="exit" presetSubtype="0" fill="hold" nodeType="afterEffect">
                                  <p:stCondLst>
                                    <p:cond delay="80"/>
                                  </p:stCondLst>
                                  <p:childTnLst>
                                    <p:set>
                                      <p:cBhvr>
                                        <p:cTn id="21" dur="1" fill="hold">
                                          <p:stCondLst>
                                            <p:cond delay="0"/>
                                          </p:stCondLst>
                                        </p:cTn>
                                        <p:tgtEl>
                                          <p:spTgt spid="10"/>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par>
                          <p:cTn id="24" fill="hold">
                            <p:stCondLst>
                              <p:cond delay="240"/>
                            </p:stCondLst>
                            <p:childTnLst>
                              <p:par>
                                <p:cTn id="25" presetID="1" presetClass="exit" presetSubtype="0" fill="hold" nodeType="afterEffect">
                                  <p:stCondLst>
                                    <p:cond delay="8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nodeType="afterEffect">
                                  <p:stCondLst>
                                    <p:cond delay="80"/>
                                  </p:stCondLst>
                                  <p:childTnLst>
                                    <p:set>
                                      <p:cBhvr>
                                        <p:cTn id="37" dur="1" fill="hold">
                                          <p:stCondLst>
                                            <p:cond delay="0"/>
                                          </p:stCondLst>
                                        </p:cTn>
                                        <p:tgtEl>
                                          <p:spTgt spid="13"/>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80"/>
                            </p:stCondLst>
                            <p:childTnLst>
                              <p:par>
                                <p:cTn id="41" presetID="1" presetClass="exit" presetSubtype="0" fill="hold" nodeType="afterEffect">
                                  <p:stCondLst>
                                    <p:cond delay="8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par>
                          <p:cTn id="45" fill="hold">
                            <p:stCondLst>
                              <p:cond delay="160"/>
                            </p:stCondLst>
                            <p:childTnLst>
                              <p:par>
                                <p:cTn id="46" presetID="1" presetClass="exit" presetSubtype="0" fill="hold" nodeType="afterEffect">
                                  <p:stCondLst>
                                    <p:cond delay="80"/>
                                  </p:stCondLst>
                                  <p:childTnLst>
                                    <p:set>
                                      <p:cBhvr>
                                        <p:cTn id="47" dur="1" fill="hold">
                                          <p:stCondLst>
                                            <p:cond delay="0"/>
                                          </p:stCondLst>
                                        </p:cTn>
                                        <p:tgtEl>
                                          <p:spTgt spid="15"/>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xit" presetSubtype="0" fill="hold" nodeType="withEffect">
                                  <p:stCondLst>
                                    <p:cond delay="0"/>
                                  </p:stCondLst>
                                  <p:childTnLst>
                                    <p:set>
                                      <p:cBhvr>
                                        <p:cTn id="55" dur="1" fill="hold">
                                          <p:stCondLst>
                                            <p:cond delay="0"/>
                                          </p:stCondLst>
                                        </p:cTn>
                                        <p:tgtEl>
                                          <p:spTgt spid="1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1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par>
                                <p:cTn id="68" presetID="1" presetClass="entr" presetSubtype="0" fill="hold" grpId="0" nodeType="withEffect">
                                  <p:stCondLst>
                                    <p:cond delay="500"/>
                                  </p:stCondLst>
                                  <p:childTnLst>
                                    <p:set>
                                      <p:cBhvr>
                                        <p:cTn id="69" dur="1" fill="hold">
                                          <p:stCondLst>
                                            <p:cond delay="0"/>
                                          </p:stCondLst>
                                        </p:cTn>
                                        <p:tgtEl>
                                          <p:spTgt spid="2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childTnLst>
                                </p:cTn>
                              </p:par>
                              <p:par>
                                <p:cTn id="76" presetID="1" presetClass="entr" presetSubtype="0" fill="hold" grpId="0" nodeType="withEffect">
                                  <p:stCondLst>
                                    <p:cond delay="500"/>
                                  </p:stCondLst>
                                  <p:childTnLst>
                                    <p:set>
                                      <p:cBhvr>
                                        <p:cTn id="77" dur="1" fill="hold">
                                          <p:stCondLst>
                                            <p:cond delay="0"/>
                                          </p:stCondLst>
                                        </p:cTn>
                                        <p:tgtEl>
                                          <p:spTgt spid="20"/>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childTnLst>
                                </p:cTn>
                              </p:par>
                              <p:par>
                                <p:cTn id="84" presetID="1" presetClass="entr" presetSubtype="0" fill="hold" grpId="0" nodeType="withEffect">
                                  <p:stCondLst>
                                    <p:cond delay="500"/>
                                  </p:stCondLst>
                                  <p:childTnLst>
                                    <p:set>
                                      <p:cBhvr>
                                        <p:cTn id="85" dur="1" fill="hold">
                                          <p:stCondLst>
                                            <p:cond delay="0"/>
                                          </p:stCondLst>
                                        </p:cTn>
                                        <p:tgtEl>
                                          <p:spTgt spid="22"/>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childTnLst>
                                </p:cTn>
                              </p:par>
                              <p:par>
                                <p:cTn id="90" presetID="1" presetClass="entr" presetSubtype="0" fill="hold" grpId="0" nodeType="withEffect">
                                  <p:stCondLst>
                                    <p:cond delay="500"/>
                                  </p:stCondLst>
                                  <p:childTnLst>
                                    <p:set>
                                      <p:cBhvr>
                                        <p:cTn id="91" dur="1" fill="hold">
                                          <p:stCondLst>
                                            <p:cond delay="0"/>
                                          </p:stCondLst>
                                        </p:cTn>
                                        <p:tgtEl>
                                          <p:spTgt spid="21"/>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32"/>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childTnLst>
                                </p:cTn>
                              </p:par>
                              <p:par>
                                <p:cTn id="98" presetID="1" presetClass="entr" presetSubtype="0" fill="hold" grpId="0" nodeType="withEffect">
                                  <p:stCondLst>
                                    <p:cond delay="500"/>
                                  </p:stCondLst>
                                  <p:childTnLst>
                                    <p:set>
                                      <p:cBhvr>
                                        <p:cTn id="99" dur="1" fill="hold">
                                          <p:stCondLst>
                                            <p:cond delay="0"/>
                                          </p:stCondLst>
                                        </p:cTn>
                                        <p:tgtEl>
                                          <p:spTgt spid="25"/>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34"/>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35"/>
                                        </p:tgtEl>
                                        <p:attrNameLst>
                                          <p:attrName>style.visibility</p:attrName>
                                        </p:attrNameLst>
                                      </p:cBhvr>
                                      <p:to>
                                        <p:strVal val="visible"/>
                                      </p:to>
                                    </p:set>
                                  </p:childTnLst>
                                </p:cTn>
                              </p:par>
                              <p:par>
                                <p:cTn id="106" presetID="1" presetClass="entr" presetSubtype="0" fill="hold" grpId="0" nodeType="withEffect">
                                  <p:stCondLst>
                                    <p:cond delay="500"/>
                                  </p:stCondLst>
                                  <p:childTnLst>
                                    <p:set>
                                      <p:cBhvr>
                                        <p:cTn id="107" dur="1" fill="hold">
                                          <p:stCondLst>
                                            <p:cond delay="0"/>
                                          </p:stCondLst>
                                        </p:cTn>
                                        <p:tgtEl>
                                          <p:spTgt spid="24"/>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6"/>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500"/>
                                        <p:tgtEl>
                                          <p:spTgt spid="5"/>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5"/>
                                        </p:tgtEl>
                                      </p:cBhvr>
                                    </p:animEffect>
                                    <p:set>
                                      <p:cBhvr>
                                        <p:cTn id="119" dur="1" fill="hold">
                                          <p:stCondLst>
                                            <p:cond delay="499"/>
                                          </p:stCondLst>
                                        </p:cTn>
                                        <p:tgtEl>
                                          <p:spTgt spid="5"/>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fade">
                                      <p:cBhvr>
                                        <p:cTn id="122" dur="500"/>
                                        <p:tgtEl>
                                          <p:spTgt spid="37"/>
                                        </p:tgtEl>
                                      </p:cBhvr>
                                    </p:animEffec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4"/>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4"/>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63" presetClass="path" presetSubtype="0" accel="50000" decel="50000" fill="hold" grpId="1" nodeType="clickEffect">
                                  <p:stCondLst>
                                    <p:cond delay="0"/>
                                  </p:stCondLst>
                                  <p:childTnLst>
                                    <p:animMotion origin="layout" path="M 2.22222E-6 2.96296E-6 L 0.2816 0.00115 " pathEditMode="relative" rAng="0" ptsTypes="AA">
                                      <p:cBhvr>
                                        <p:cTn id="142" dur="2000" fill="hold"/>
                                        <p:tgtEl>
                                          <p:spTgt spid="38"/>
                                        </p:tgtEl>
                                        <p:attrNameLst>
                                          <p:attrName>ppt_x</p:attrName>
                                          <p:attrName>ppt_y</p:attrName>
                                        </p:attrNameLst>
                                      </p:cBhvr>
                                      <p:rCtr x="14080" y="46"/>
                                    </p:animMotion>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2" nodeType="clickEffect">
                                  <p:stCondLst>
                                    <p:cond delay="0"/>
                                  </p:stCondLst>
                                  <p:childTnLst>
                                    <p:animEffect transition="out" filter="fade">
                                      <p:cBhvr>
                                        <p:cTn id="146" dur="500"/>
                                        <p:tgtEl>
                                          <p:spTgt spid="38"/>
                                        </p:tgtEl>
                                      </p:cBhvr>
                                    </p:animEffect>
                                    <p:set>
                                      <p:cBhvr>
                                        <p:cTn id="147" dur="1" fill="hold">
                                          <p:stCondLst>
                                            <p:cond delay="499"/>
                                          </p:stCondLst>
                                        </p:cTn>
                                        <p:tgtEl>
                                          <p:spTgt spid="38"/>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39"/>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63" presetClass="path" presetSubtype="0" accel="50000" decel="50000" fill="hold" grpId="1" nodeType="clickEffect">
                                  <p:stCondLst>
                                    <p:cond delay="0"/>
                                  </p:stCondLst>
                                  <p:childTnLst>
                                    <p:animMotion origin="layout" path="M -4.72222E-6 3.7037E-6 L -0.00069 0.12291 " pathEditMode="relative" rAng="0" ptsTypes="AA">
                                      <p:cBhvr>
                                        <p:cTn id="155" dur="2000" fill="hold"/>
                                        <p:tgtEl>
                                          <p:spTgt spid="39"/>
                                        </p:tgtEl>
                                        <p:attrNameLst>
                                          <p:attrName>ppt_x</p:attrName>
                                          <p:attrName>ppt_y</p:attrName>
                                        </p:attrNameLst>
                                      </p:cBhvr>
                                      <p:rCtr x="-35" y="6134"/>
                                    </p:animMotion>
                                  </p:childTnLst>
                                </p:cTn>
                              </p:par>
                            </p:childTnLst>
                          </p:cTn>
                        </p:par>
                      </p:childTnLst>
                    </p:cTn>
                  </p:par>
                  <p:par>
                    <p:cTn id="156" fill="hold">
                      <p:stCondLst>
                        <p:cond delay="indefinite"/>
                      </p:stCondLst>
                      <p:childTnLst>
                        <p:par>
                          <p:cTn id="157" fill="hold">
                            <p:stCondLst>
                              <p:cond delay="0"/>
                            </p:stCondLst>
                            <p:childTnLst>
                              <p:par>
                                <p:cTn id="158" presetID="42" presetClass="path" presetSubtype="0" accel="50000" decel="50000" fill="hold" grpId="3" nodeType="clickEffect">
                                  <p:stCondLst>
                                    <p:cond delay="0"/>
                                  </p:stCondLst>
                                  <p:childTnLst>
                                    <p:animMotion origin="layout" path="M -0.00069 0.12291 L -0.00017 0.2375 " pathEditMode="relative" rAng="0" ptsTypes="AA">
                                      <p:cBhvr>
                                        <p:cTn id="159" dur="2000" fill="hold"/>
                                        <p:tgtEl>
                                          <p:spTgt spid="39"/>
                                        </p:tgtEl>
                                        <p:attrNameLst>
                                          <p:attrName>ppt_x</p:attrName>
                                          <p:attrName>ppt_y</p:attrName>
                                        </p:attrNameLst>
                                      </p:cBhvr>
                                      <p:rCtr x="17" y="5718"/>
                                    </p:animMotion>
                                  </p:childTnLst>
                                </p:cTn>
                              </p:par>
                            </p:childTnLst>
                          </p:cTn>
                        </p:par>
                      </p:childTnLst>
                    </p:cTn>
                  </p:par>
                  <p:par>
                    <p:cTn id="160" fill="hold">
                      <p:stCondLst>
                        <p:cond delay="indefinite"/>
                      </p:stCondLst>
                      <p:childTnLst>
                        <p:par>
                          <p:cTn id="161" fill="hold">
                            <p:stCondLst>
                              <p:cond delay="0"/>
                            </p:stCondLst>
                            <p:childTnLst>
                              <p:par>
                                <p:cTn id="162" presetID="42" presetClass="path" presetSubtype="0" accel="50000" decel="50000" fill="hold" grpId="4" nodeType="clickEffect">
                                  <p:stCondLst>
                                    <p:cond delay="0"/>
                                  </p:stCondLst>
                                  <p:childTnLst>
                                    <p:animMotion origin="layout" path="M -0.00017 0.2375 L -0.00034 0.36226 " pathEditMode="relative" rAng="0" ptsTypes="AA">
                                      <p:cBhvr>
                                        <p:cTn id="163" dur="2000" fill="hold"/>
                                        <p:tgtEl>
                                          <p:spTgt spid="39"/>
                                        </p:tgtEl>
                                        <p:attrNameLst>
                                          <p:attrName>ppt_x</p:attrName>
                                          <p:attrName>ppt_y</p:attrName>
                                        </p:attrNameLst>
                                      </p:cBhvr>
                                      <p:rCtr x="-17" y="6227"/>
                                    </p:animMotion>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grpId="2" nodeType="clickEffect">
                                  <p:stCondLst>
                                    <p:cond delay="0"/>
                                  </p:stCondLst>
                                  <p:childTnLst>
                                    <p:animEffect transition="out" filter="fade">
                                      <p:cBhvr>
                                        <p:cTn id="167" dur="500"/>
                                        <p:tgtEl>
                                          <p:spTgt spid="39"/>
                                        </p:tgtEl>
                                      </p:cBhvr>
                                    </p:animEffect>
                                    <p:set>
                                      <p:cBhvr>
                                        <p:cTn id="168"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19" grpId="0"/>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p:bldP spid="33" grpId="0"/>
      <p:bldP spid="34" grpId="0"/>
      <p:bldP spid="35" grpId="0"/>
      <p:bldP spid="36" grpId="0"/>
      <p:bldP spid="37" grpId="0" animBg="1"/>
      <p:bldP spid="38" grpId="0" animBg="1"/>
      <p:bldP spid="38" grpId="1" animBg="1"/>
      <p:bldP spid="38" grpId="2" animBg="1"/>
      <p:bldP spid="39" grpId="0" animBg="1"/>
      <p:bldP spid="39" grpId="1" animBg="1"/>
      <p:bldP spid="39" grpId="2" animBg="1"/>
      <p:bldP spid="39" grpId="3" animBg="1"/>
      <p:bldP spid="39"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25724C-2178-0F00-B0F9-B7B21D033301}"/>
              </a:ext>
            </a:extLst>
          </p:cNvPr>
          <p:cNvSpPr txBox="1"/>
          <p:nvPr/>
        </p:nvSpPr>
        <p:spPr>
          <a:xfrm>
            <a:off x="2289313" y="295225"/>
            <a:ext cx="7225748" cy="523220"/>
          </a:xfrm>
          <a:prstGeom prst="rect">
            <a:avLst/>
          </a:prstGeom>
          <a:noFill/>
        </p:spPr>
        <p:txBody>
          <a:bodyPr wrap="square" rtlCol="0">
            <a:spAutoFit/>
          </a:bodyPr>
          <a:lstStyle/>
          <a:p>
            <a:r>
              <a:rPr lang="en-GB" sz="2800" dirty="0">
                <a:latin typeface="Comic Sans MS" panose="030F0702030302020204" pitchFamily="66" charset="0"/>
              </a:rPr>
              <a:t>How can you sort these objects?</a:t>
            </a:r>
          </a:p>
        </p:txBody>
      </p:sp>
      <p:pic>
        <p:nvPicPr>
          <p:cNvPr id="3" name="Picture 2">
            <a:extLst>
              <a:ext uri="{FF2B5EF4-FFF2-40B4-BE49-F238E27FC236}">
                <a16:creationId xmlns:a16="http://schemas.microsoft.com/office/drawing/2014/main" id="{67DFF516-E7E9-2CBC-C02F-749DFC9916EF}"/>
              </a:ext>
            </a:extLst>
          </p:cNvPr>
          <p:cNvPicPr>
            <a:picLocks noChangeAspect="1"/>
          </p:cNvPicPr>
          <p:nvPr/>
        </p:nvPicPr>
        <p:blipFill>
          <a:blip r:embed="rId2"/>
          <a:stretch>
            <a:fillRect/>
          </a:stretch>
        </p:blipFill>
        <p:spPr>
          <a:xfrm>
            <a:off x="8807801" y="4436395"/>
            <a:ext cx="747045" cy="747045"/>
          </a:xfrm>
          <a:prstGeom prst="rect">
            <a:avLst/>
          </a:prstGeom>
        </p:spPr>
      </p:pic>
      <p:sp>
        <p:nvSpPr>
          <p:cNvPr id="4" name="TextBox 3">
            <a:extLst>
              <a:ext uri="{FF2B5EF4-FFF2-40B4-BE49-F238E27FC236}">
                <a16:creationId xmlns:a16="http://schemas.microsoft.com/office/drawing/2014/main" id="{E17CF6E4-ED23-9A5B-D701-4CD0BA688DCF}"/>
              </a:ext>
            </a:extLst>
          </p:cNvPr>
          <p:cNvSpPr txBox="1"/>
          <p:nvPr/>
        </p:nvSpPr>
        <p:spPr>
          <a:xfrm>
            <a:off x="6870320" y="4579084"/>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pic>
        <p:nvPicPr>
          <p:cNvPr id="5" name="Picture 4">
            <a:extLst>
              <a:ext uri="{FF2B5EF4-FFF2-40B4-BE49-F238E27FC236}">
                <a16:creationId xmlns:a16="http://schemas.microsoft.com/office/drawing/2014/main" id="{6CEFB935-BAE8-6E76-F79E-606185C72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31" b="90088" l="9602" r="89930">
                        <a14:foregroundMark x1="10070" y1="50220" x2="9836" y2="23568"/>
                        <a14:foregroundMark x1="87588" y1="53524" x2="88056" y2="27533"/>
                        <a14:foregroundMark x1="89930" y1="25991" x2="88759" y2="55947"/>
                        <a14:foregroundMark x1="88759" y1="55947" x2="88759" y2="55947"/>
                        <a14:foregroundMark x1="49883" y1="9031" x2="49883" y2="9031"/>
                        <a14:foregroundMark x1="49649" y1="90088" x2="49649" y2="90088"/>
                      </a14:backgroundRemoval>
                    </a14:imgEffect>
                  </a14:imgLayer>
                </a14:imgProps>
              </a:ext>
            </a:extLst>
          </a:blip>
          <a:stretch>
            <a:fillRect/>
          </a:stretch>
        </p:blipFill>
        <p:spPr>
          <a:xfrm>
            <a:off x="2529168" y="908296"/>
            <a:ext cx="1592586" cy="1693288"/>
          </a:xfrm>
          <a:prstGeom prst="rect">
            <a:avLst/>
          </a:prstGeom>
        </p:spPr>
      </p:pic>
      <p:pic>
        <p:nvPicPr>
          <p:cNvPr id="6" name="Picture 5">
            <a:extLst>
              <a:ext uri="{FF2B5EF4-FFF2-40B4-BE49-F238E27FC236}">
                <a16:creationId xmlns:a16="http://schemas.microsoft.com/office/drawing/2014/main" id="{6D1900E5-9B7D-6996-C022-866C222FE5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27" b="90924" l="9961" r="89844">
                        <a14:foregroundMark x1="28906" y1="14454" x2="55664" y2="7899"/>
                        <a14:foregroundMark x1="50000" y1="13445" x2="28711" y2="10420"/>
                        <a14:foregroundMark x1="58594" y1="29580" x2="58594" y2="29580"/>
                        <a14:foregroundMark x1="44922" y1="33782" x2="55078" y2="38992"/>
                        <a14:foregroundMark x1="40234" y1="27899" x2="67578" y2="38992"/>
                        <a14:foregroundMark x1="56055" y1="28739" x2="52344" y2="19496"/>
                        <a14:foregroundMark x1="25391" y1="41513" x2="44922" y2="59328"/>
                        <a14:foregroundMark x1="44922" y1="59328" x2="60547" y2="70084"/>
                        <a14:foregroundMark x1="60547" y1="70084" x2="39063" y2="49076"/>
                        <a14:foregroundMark x1="24805" y1="88235" x2="53320" y2="91092"/>
                        <a14:foregroundMark x1="35156" y1="48571" x2="35156" y2="48571"/>
                        <a14:foregroundMark x1="31055" y1="41681" x2="36328" y2="61513"/>
                        <a14:foregroundMark x1="57227" y1="7227" x2="52734" y2="21849"/>
                      </a14:backgroundRemoval>
                    </a14:imgEffect>
                  </a14:imgLayer>
                </a14:imgProps>
              </a:ext>
            </a:extLst>
          </a:blip>
          <a:stretch>
            <a:fillRect/>
          </a:stretch>
        </p:blipFill>
        <p:spPr>
          <a:xfrm>
            <a:off x="6548683" y="908297"/>
            <a:ext cx="1395424" cy="1621635"/>
          </a:xfrm>
          <a:prstGeom prst="rect">
            <a:avLst/>
          </a:prstGeom>
        </p:spPr>
      </p:pic>
      <p:pic>
        <p:nvPicPr>
          <p:cNvPr id="7" name="Picture 6">
            <a:extLst>
              <a:ext uri="{FF2B5EF4-FFF2-40B4-BE49-F238E27FC236}">
                <a16:creationId xmlns:a16="http://schemas.microsoft.com/office/drawing/2014/main" id="{A5D89B0C-F5EA-0A30-C3F0-1594D8BD4AB7}"/>
              </a:ext>
            </a:extLst>
          </p:cNvPr>
          <p:cNvPicPr>
            <a:picLocks noChangeAspect="1"/>
          </p:cNvPicPr>
          <p:nvPr/>
        </p:nvPicPr>
        <p:blipFill>
          <a:blip r:embed="rId7"/>
          <a:stretch>
            <a:fillRect/>
          </a:stretch>
        </p:blipFill>
        <p:spPr>
          <a:xfrm>
            <a:off x="4643381" y="1277887"/>
            <a:ext cx="1591451" cy="954107"/>
          </a:xfrm>
          <a:prstGeom prst="rect">
            <a:avLst/>
          </a:prstGeom>
        </p:spPr>
      </p:pic>
      <p:pic>
        <p:nvPicPr>
          <p:cNvPr id="8" name="Picture 7">
            <a:extLst>
              <a:ext uri="{FF2B5EF4-FFF2-40B4-BE49-F238E27FC236}">
                <a16:creationId xmlns:a16="http://schemas.microsoft.com/office/drawing/2014/main" id="{C61B15D2-3BFF-BF44-1ECC-9B12A3DDEF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041" b="89589" l="4828" r="90000">
                        <a14:foregroundMark x1="9655" y1="19726" x2="5172" y2="74795"/>
                        <a14:foregroundMark x1="13448" y1="89589" x2="55517" y2="87945"/>
                        <a14:foregroundMark x1="55517" y1="87945" x2="55862" y2="87945"/>
                        <a14:foregroundMark x1="44483" y1="9041" x2="44483" y2="9041"/>
                      </a14:backgroundRemoval>
                    </a14:imgEffect>
                  </a14:imgLayer>
                </a14:imgProps>
              </a:ext>
            </a:extLst>
          </a:blip>
          <a:stretch>
            <a:fillRect/>
          </a:stretch>
        </p:blipFill>
        <p:spPr>
          <a:xfrm>
            <a:off x="8189831" y="916038"/>
            <a:ext cx="1227279" cy="1544679"/>
          </a:xfrm>
          <a:prstGeom prst="rect">
            <a:avLst/>
          </a:prstGeom>
        </p:spPr>
      </p:pic>
      <p:pic>
        <p:nvPicPr>
          <p:cNvPr id="9" name="Picture 8">
            <a:extLst>
              <a:ext uri="{FF2B5EF4-FFF2-40B4-BE49-F238E27FC236}">
                <a16:creationId xmlns:a16="http://schemas.microsoft.com/office/drawing/2014/main" id="{9B914D89-886C-DF83-2605-B8EC80BBF50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96" b="89063" l="5224" r="92164">
                        <a14:foregroundMark x1="5224" y1="23438" x2="9328" y2="82813"/>
                        <a14:foregroundMark x1="83209" y1="80208" x2="88060" y2="28125"/>
                        <a14:foregroundMark x1="82090" y1="18750" x2="36194" y2="10938"/>
                        <a14:foregroundMark x1="13433" y1="13021" x2="64552" y2="14063"/>
                        <a14:foregroundMark x1="92164" y1="79688" x2="90672" y2="13021"/>
                      </a14:backgroundRemoval>
                    </a14:imgEffect>
                  </a14:imgLayer>
                </a14:imgProps>
              </a:ext>
            </a:extLst>
          </a:blip>
          <a:stretch>
            <a:fillRect/>
          </a:stretch>
        </p:blipFill>
        <p:spPr>
          <a:xfrm>
            <a:off x="6805235" y="2469712"/>
            <a:ext cx="1959132" cy="1403557"/>
          </a:xfrm>
          <a:prstGeom prst="rect">
            <a:avLst/>
          </a:prstGeom>
        </p:spPr>
      </p:pic>
      <p:pic>
        <p:nvPicPr>
          <p:cNvPr id="10" name="Picture 9">
            <a:extLst>
              <a:ext uri="{FF2B5EF4-FFF2-40B4-BE49-F238E27FC236}">
                <a16:creationId xmlns:a16="http://schemas.microsoft.com/office/drawing/2014/main" id="{8F85DCD1-A9BC-F683-AC93-492EC7A65E7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222" b="90000" l="9847" r="89934">
                        <a14:foregroundMark x1="49453" y1="10667" x2="49453" y2="10667"/>
                        <a14:foregroundMark x1="47046" y1="8222" x2="47046" y2="8222"/>
                      </a14:backgroundRemoval>
                    </a14:imgEffect>
                  </a14:imgLayer>
                </a14:imgProps>
              </a:ext>
            </a:extLst>
          </a:blip>
          <a:stretch>
            <a:fillRect/>
          </a:stretch>
        </p:blipFill>
        <p:spPr>
          <a:xfrm>
            <a:off x="4162416" y="2260078"/>
            <a:ext cx="1851177" cy="1822822"/>
          </a:xfrm>
          <a:prstGeom prst="rect">
            <a:avLst/>
          </a:prstGeom>
        </p:spPr>
      </p:pic>
      <p:sp>
        <p:nvSpPr>
          <p:cNvPr id="11" name="TextBox 10">
            <a:extLst>
              <a:ext uri="{FF2B5EF4-FFF2-40B4-BE49-F238E27FC236}">
                <a16:creationId xmlns:a16="http://schemas.microsoft.com/office/drawing/2014/main" id="{87ADBB32-8E61-64CE-ABE6-996F51E511E9}"/>
              </a:ext>
            </a:extLst>
          </p:cNvPr>
          <p:cNvSpPr txBox="1"/>
          <p:nvPr/>
        </p:nvSpPr>
        <p:spPr>
          <a:xfrm>
            <a:off x="2356059" y="3899928"/>
            <a:ext cx="3576508" cy="523220"/>
          </a:xfrm>
          <a:prstGeom prst="rect">
            <a:avLst/>
          </a:prstGeom>
          <a:noFill/>
        </p:spPr>
        <p:txBody>
          <a:bodyPr wrap="square" rtlCol="0">
            <a:spAutoFit/>
          </a:bodyPr>
          <a:lstStyle/>
          <a:p>
            <a:r>
              <a:rPr lang="en-GB" sz="2800" dirty="0">
                <a:latin typeface="Comic Sans MS" panose="030F0702030302020204" pitchFamily="66" charset="0"/>
              </a:rPr>
              <a:t>No curved surfaces</a:t>
            </a:r>
          </a:p>
        </p:txBody>
      </p:sp>
      <p:sp>
        <p:nvSpPr>
          <p:cNvPr id="12" name="TextBox 11">
            <a:extLst>
              <a:ext uri="{FF2B5EF4-FFF2-40B4-BE49-F238E27FC236}">
                <a16:creationId xmlns:a16="http://schemas.microsoft.com/office/drawing/2014/main" id="{C5660CD6-B31C-ECA3-9992-D4C6B791A8C3}"/>
              </a:ext>
            </a:extLst>
          </p:cNvPr>
          <p:cNvSpPr txBox="1"/>
          <p:nvPr/>
        </p:nvSpPr>
        <p:spPr>
          <a:xfrm>
            <a:off x="6155853" y="3899928"/>
            <a:ext cx="3576508" cy="523220"/>
          </a:xfrm>
          <a:prstGeom prst="rect">
            <a:avLst/>
          </a:prstGeom>
          <a:noFill/>
        </p:spPr>
        <p:txBody>
          <a:bodyPr wrap="square" rtlCol="0">
            <a:spAutoFit/>
          </a:bodyPr>
          <a:lstStyle/>
          <a:p>
            <a:pPr algn="ctr"/>
            <a:r>
              <a:rPr lang="en-GB" sz="2800" dirty="0">
                <a:latin typeface="Comic Sans MS" panose="030F0702030302020204" pitchFamily="66" charset="0"/>
              </a:rPr>
              <a:t>Curved surfaces</a:t>
            </a:r>
          </a:p>
        </p:txBody>
      </p:sp>
      <p:sp>
        <p:nvSpPr>
          <p:cNvPr id="13" name="TextBox 12">
            <a:extLst>
              <a:ext uri="{FF2B5EF4-FFF2-40B4-BE49-F238E27FC236}">
                <a16:creationId xmlns:a16="http://schemas.microsoft.com/office/drawing/2014/main" id="{41E27037-FAEA-612F-078C-17428CFA1E74}"/>
              </a:ext>
            </a:extLst>
          </p:cNvPr>
          <p:cNvSpPr txBox="1"/>
          <p:nvPr/>
        </p:nvSpPr>
        <p:spPr>
          <a:xfrm>
            <a:off x="2185306" y="4710334"/>
            <a:ext cx="7225748" cy="1313501"/>
          </a:xfrm>
          <a:prstGeom prst="rect">
            <a:avLst/>
          </a:prstGeom>
          <a:noFill/>
        </p:spPr>
        <p:txBody>
          <a:bodyPr wrap="square" rtlCol="0">
            <a:spAutoFit/>
          </a:bodyPr>
          <a:lstStyle/>
          <a:p>
            <a:pPr>
              <a:lnSpc>
                <a:spcPct val="150000"/>
              </a:lnSpc>
            </a:pPr>
            <a:r>
              <a:rPr lang="en-GB" sz="2800" dirty="0">
                <a:latin typeface="Comic Sans MS" panose="030F0702030302020204" pitchFamily="66" charset="0"/>
              </a:rPr>
              <a:t>Choose 6 objects.</a:t>
            </a:r>
          </a:p>
          <a:p>
            <a:pPr>
              <a:lnSpc>
                <a:spcPct val="150000"/>
              </a:lnSpc>
            </a:pPr>
            <a:r>
              <a:rPr lang="en-GB" sz="2800" dirty="0">
                <a:latin typeface="Comic Sans MS" panose="030F0702030302020204" pitchFamily="66" charset="0"/>
              </a:rPr>
              <a:t>How can you sort your objects?</a:t>
            </a:r>
          </a:p>
        </p:txBody>
      </p:sp>
    </p:spTree>
    <p:extLst>
      <p:ext uri="{BB962C8B-B14F-4D97-AF65-F5344CB8AC3E}">
        <p14:creationId xmlns:p14="http://schemas.microsoft.com/office/powerpoint/2010/main" val="78645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22222E-6 0 L -0.48594 0.00694 " pathEditMode="relative" rAng="0" ptsTypes="AA">
                                      <p:cBhvr>
                                        <p:cTn id="38" dur="2000" fill="hold"/>
                                        <p:tgtEl>
                                          <p:spTgt spid="9"/>
                                        </p:tgtEl>
                                        <p:attrNameLst>
                                          <p:attrName>ppt_x</p:attrName>
                                          <p:attrName>ppt_y</p:attrName>
                                        </p:attrNameLst>
                                      </p:cBhvr>
                                      <p:rCtr x="-24306" y="347"/>
                                    </p:animMotion>
                                  </p:childTnLst>
                                </p:cTn>
                              </p:par>
                              <p:par>
                                <p:cTn id="39" presetID="42" presetClass="path" presetSubtype="0" accel="50000" decel="50000" fill="hold" nodeType="withEffect">
                                  <p:stCondLst>
                                    <p:cond delay="0"/>
                                  </p:stCondLst>
                                  <p:childTnLst>
                                    <p:animMotion origin="layout" path="M 3.05556E-6 0 L 0.39253 0.00694 " pathEditMode="relative" rAng="0" ptsTypes="AA">
                                      <p:cBhvr>
                                        <p:cTn id="40" dur="2000" fill="hold"/>
                                        <p:tgtEl>
                                          <p:spTgt spid="10"/>
                                        </p:tgtEl>
                                        <p:attrNameLst>
                                          <p:attrName>ppt_x</p:attrName>
                                          <p:attrName>ppt_y</p:attrName>
                                        </p:attrNameLst>
                                      </p:cBhvr>
                                      <p:rCtr x="19618" y="347"/>
                                    </p:animMotion>
                                  </p:childTnLst>
                                </p:cTn>
                              </p:par>
                              <p:par>
                                <p:cTn id="41" presetID="42" presetClass="path" presetSubtype="0" accel="50000" decel="50000" fill="hold" nodeType="withEffect">
                                  <p:stCondLst>
                                    <p:cond delay="0"/>
                                  </p:stCondLst>
                                  <p:childTnLst>
                                    <p:animMotion origin="layout" path="M -4.44444E-6 -4.44444E-6 L 0.06546 -0.00185 " pathEditMode="relative" rAng="0" ptsTypes="AA">
                                      <p:cBhvr>
                                        <p:cTn id="42" dur="2000" fill="hold"/>
                                        <p:tgtEl>
                                          <p:spTgt spid="6"/>
                                        </p:tgtEl>
                                        <p:attrNameLst>
                                          <p:attrName>ppt_x</p:attrName>
                                          <p:attrName>ppt_y</p:attrName>
                                        </p:attrNameLst>
                                      </p:cBhvr>
                                      <p:rCtr x="3264" y="-93"/>
                                    </p:animMotion>
                                  </p:childTnLst>
                                </p:cTn>
                              </p:par>
                              <p:par>
                                <p:cTn id="43" presetID="42" presetClass="path" presetSubtype="0" accel="50000" decel="50000" fill="hold" nodeType="withEffect">
                                  <p:stCondLst>
                                    <p:cond delay="0"/>
                                  </p:stCondLst>
                                  <p:childTnLst>
                                    <p:animMotion origin="layout" path="M 5E-6 2.96296E-6 L -0.06667 0.00092 " pathEditMode="relative" rAng="0" ptsTypes="AA">
                                      <p:cBhvr>
                                        <p:cTn id="44" dur="2000" fill="hold"/>
                                        <p:tgtEl>
                                          <p:spTgt spid="7"/>
                                        </p:tgtEl>
                                        <p:attrNameLst>
                                          <p:attrName>ppt_x</p:attrName>
                                          <p:attrName>ppt_y</p:attrName>
                                        </p:attrNameLst>
                                      </p:cBhvr>
                                      <p:rCtr x="-3333" y="46"/>
                                    </p:animMotion>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xEl>
                                              <p:pRg st="0" end="0"/>
                                            </p:txEl>
                                          </p:spTgt>
                                        </p:tgtEl>
                                        <p:attrNameLst>
                                          <p:attrName>style.visibility</p:attrName>
                                        </p:attrNameLst>
                                      </p:cBhvr>
                                      <p:to>
                                        <p:strVal val="visible"/>
                                      </p:to>
                                    </p:set>
                                    <p:animEffect transition="in" filter="fade">
                                      <p:cBhvr>
                                        <p:cTn id="57" dur="500"/>
                                        <p:tgtEl>
                                          <p:spTgt spid="1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xEl>
                                              <p:pRg st="1" end="1"/>
                                            </p:txEl>
                                          </p:spTgt>
                                        </p:tgtEl>
                                        <p:attrNameLst>
                                          <p:attrName>style.visibility</p:attrName>
                                        </p:attrNameLst>
                                      </p:cBhvr>
                                      <p:to>
                                        <p:strVal val="visible"/>
                                      </p:to>
                                    </p:set>
                                    <p:animEffect transition="in" filter="fade">
                                      <p:cBhvr>
                                        <p:cTn id="62" dur="500"/>
                                        <p:tgtEl>
                                          <p:spTgt spid="13">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3"/>
                                        </p:tgtEl>
                                        <p:attrNameLst>
                                          <p:attrName>style.visibility</p:attrName>
                                        </p:attrNameLst>
                                      </p:cBhvr>
                                      <p:to>
                                        <p:strVal val="hidden"/>
                                      </p:to>
                                    </p:set>
                                  </p:childTnLst>
                                </p:cTn>
                              </p:par>
                              <p:par>
                                <p:cTn id="73" presetID="1" presetClass="exit" presetSubtype="0" fill="hold" grpId="3" nodeType="withEffect">
                                  <p:stCondLst>
                                    <p:cond delay="0"/>
                                  </p:stCondLst>
                                  <p:childTnLst>
                                    <p:set>
                                      <p:cBhvr>
                                        <p:cTn id="7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11" grpId="0"/>
      <p:bldP spid="12" grpId="0"/>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C42D-952A-AE60-020E-EFD873690DD4}"/>
              </a:ext>
            </a:extLst>
          </p:cNvPr>
          <p:cNvSpPr>
            <a:spLocks noGrp="1"/>
          </p:cNvSpPr>
          <p:nvPr>
            <p:ph type="title"/>
          </p:nvPr>
        </p:nvSpPr>
        <p:spPr/>
        <p:txBody>
          <a:bodyPr/>
          <a:lstStyle/>
          <a:p>
            <a:r>
              <a:rPr lang="en-GB" dirty="0"/>
              <a:t>MUILTIPLICATION AND DIVISION</a:t>
            </a:r>
          </a:p>
        </p:txBody>
      </p:sp>
      <p:sp>
        <p:nvSpPr>
          <p:cNvPr id="3" name="TextBox 2">
            <a:extLst>
              <a:ext uri="{FF2B5EF4-FFF2-40B4-BE49-F238E27FC236}">
                <a16:creationId xmlns:a16="http://schemas.microsoft.com/office/drawing/2014/main" id="{1932DB9D-8F9A-DF23-8627-FEAF1869B246}"/>
              </a:ext>
            </a:extLst>
          </p:cNvPr>
          <p:cNvSpPr txBox="1"/>
          <p:nvPr/>
        </p:nvSpPr>
        <p:spPr>
          <a:xfrm>
            <a:off x="1930400" y="2458720"/>
            <a:ext cx="8747760" cy="553998"/>
          </a:xfrm>
          <a:prstGeom prst="rect">
            <a:avLst/>
          </a:prstGeom>
          <a:noFill/>
        </p:spPr>
        <p:txBody>
          <a:bodyPr wrap="square" rtlCol="0">
            <a:spAutoFit/>
          </a:bodyPr>
          <a:lstStyle/>
          <a:p>
            <a:r>
              <a:rPr lang="en-GB" sz="3000" dirty="0">
                <a:latin typeface="Sassoon Primary Std" panose="020B0503020103030203" pitchFamily="34" charset="0"/>
              </a:rPr>
              <a:t>This unit starts with making and adding equal groups.</a:t>
            </a:r>
          </a:p>
        </p:txBody>
      </p:sp>
      <p:sp>
        <p:nvSpPr>
          <p:cNvPr id="4" name="TextBox 3">
            <a:extLst>
              <a:ext uri="{FF2B5EF4-FFF2-40B4-BE49-F238E27FC236}">
                <a16:creationId xmlns:a16="http://schemas.microsoft.com/office/drawing/2014/main" id="{AA2AC456-9BFC-FE1C-5ED3-0E3CB12120AE}"/>
              </a:ext>
            </a:extLst>
          </p:cNvPr>
          <p:cNvSpPr txBox="1"/>
          <p:nvPr/>
        </p:nvSpPr>
        <p:spPr>
          <a:xfrm>
            <a:off x="1930400" y="2875002"/>
            <a:ext cx="8747760" cy="3323987"/>
          </a:xfrm>
          <a:prstGeom prst="rect">
            <a:avLst/>
          </a:prstGeom>
          <a:noFill/>
        </p:spPr>
        <p:txBody>
          <a:bodyPr wrap="square" rtlCol="0">
            <a:spAutoFit/>
          </a:bodyPr>
          <a:lstStyle/>
          <a:p>
            <a:r>
              <a:rPr lang="en-GB" sz="3000" dirty="0">
                <a:latin typeface="Sassoon Primary Std" panose="020B0503020103030203" pitchFamily="34" charset="0"/>
              </a:rPr>
              <a:t>Then introducing the multiplication symbol and writing number sentences.</a:t>
            </a:r>
          </a:p>
          <a:p>
            <a:r>
              <a:rPr lang="en-GB" sz="3000" dirty="0">
                <a:latin typeface="Sassoon Primary Std" panose="020B0503020103030203" pitchFamily="34" charset="0"/>
              </a:rPr>
              <a:t>Using arrays.</a:t>
            </a:r>
          </a:p>
          <a:p>
            <a:r>
              <a:rPr lang="en-GB" sz="3000" dirty="0">
                <a:latin typeface="Sassoon Primary Std" panose="020B0503020103030203" pitchFamily="34" charset="0"/>
              </a:rPr>
              <a:t>Making equal groups by grouping.</a:t>
            </a:r>
          </a:p>
          <a:p>
            <a:r>
              <a:rPr lang="en-GB" sz="3000" dirty="0">
                <a:latin typeface="Sassoon Primary Std" panose="020B0503020103030203" pitchFamily="34" charset="0"/>
              </a:rPr>
              <a:t>Making equal group by sharing.</a:t>
            </a:r>
          </a:p>
          <a:p>
            <a:r>
              <a:rPr lang="en-GB" sz="3000" dirty="0">
                <a:latin typeface="Sassoon Primary Std" panose="020B0503020103030203" pitchFamily="34" charset="0"/>
              </a:rPr>
              <a:t>Then works through the 2, 5 and 10 times-table, alongside its division.	</a:t>
            </a:r>
          </a:p>
        </p:txBody>
      </p:sp>
    </p:spTree>
    <p:extLst>
      <p:ext uri="{BB962C8B-B14F-4D97-AF65-F5344CB8AC3E}">
        <p14:creationId xmlns:p14="http://schemas.microsoft.com/office/powerpoint/2010/main" val="1343780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E5D74E-3A80-3969-CBAA-E794EC374DDE}"/>
              </a:ext>
            </a:extLst>
          </p:cNvPr>
          <p:cNvSpPr txBox="1"/>
          <p:nvPr/>
        </p:nvSpPr>
        <p:spPr>
          <a:xfrm>
            <a:off x="2219550" y="491750"/>
            <a:ext cx="7497474" cy="523220"/>
          </a:xfrm>
          <a:prstGeom prst="rect">
            <a:avLst/>
          </a:prstGeom>
          <a:noFill/>
        </p:spPr>
        <p:txBody>
          <a:bodyPr wrap="square" rtlCol="0">
            <a:spAutoFit/>
          </a:bodyPr>
          <a:lstStyle/>
          <a:p>
            <a:pPr algn="ctr"/>
            <a:r>
              <a:rPr lang="en-GB" sz="2800" dirty="0">
                <a:latin typeface="Comic Sans MS" panose="030F0702030302020204" pitchFamily="66" charset="0"/>
              </a:rPr>
              <a:t>Here are 12 counters.</a:t>
            </a:r>
          </a:p>
        </p:txBody>
      </p:sp>
      <p:pic>
        <p:nvPicPr>
          <p:cNvPr id="3" name="Picture 2">
            <a:extLst>
              <a:ext uri="{FF2B5EF4-FFF2-40B4-BE49-F238E27FC236}">
                <a16:creationId xmlns:a16="http://schemas.microsoft.com/office/drawing/2014/main" id="{F5DD2D8D-1C28-A22E-C306-14F64B10C6D3}"/>
              </a:ext>
            </a:extLst>
          </p:cNvPr>
          <p:cNvPicPr>
            <a:picLocks noChangeAspect="1"/>
          </p:cNvPicPr>
          <p:nvPr/>
        </p:nvPicPr>
        <p:blipFill>
          <a:blip r:embed="rId2"/>
          <a:stretch>
            <a:fillRect/>
          </a:stretch>
        </p:blipFill>
        <p:spPr>
          <a:xfrm>
            <a:off x="8836765" y="5336246"/>
            <a:ext cx="747045" cy="747045"/>
          </a:xfrm>
          <a:prstGeom prst="rect">
            <a:avLst/>
          </a:prstGeom>
        </p:spPr>
      </p:pic>
      <p:sp>
        <p:nvSpPr>
          <p:cNvPr id="4" name="TextBox 3">
            <a:extLst>
              <a:ext uri="{FF2B5EF4-FFF2-40B4-BE49-F238E27FC236}">
                <a16:creationId xmlns:a16="http://schemas.microsoft.com/office/drawing/2014/main" id="{1F11B31F-53F8-DFF1-881E-E0A1ECBC0DD0}"/>
              </a:ext>
            </a:extLst>
          </p:cNvPr>
          <p:cNvSpPr txBox="1"/>
          <p:nvPr/>
        </p:nvSpPr>
        <p:spPr>
          <a:xfrm>
            <a:off x="6899284" y="5478935"/>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sp>
        <p:nvSpPr>
          <p:cNvPr id="5" name="Oval 4">
            <a:extLst>
              <a:ext uri="{FF2B5EF4-FFF2-40B4-BE49-F238E27FC236}">
                <a16:creationId xmlns:a16="http://schemas.microsoft.com/office/drawing/2014/main" id="{3D9A5713-87E5-49E6-90AF-458D001C72B0}"/>
              </a:ext>
            </a:extLst>
          </p:cNvPr>
          <p:cNvSpPr/>
          <p:nvPr/>
        </p:nvSpPr>
        <p:spPr>
          <a:xfrm>
            <a:off x="2863288" y="1362970"/>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3C24FEF-E353-AB47-7612-5782DB2F8A91}"/>
              </a:ext>
            </a:extLst>
          </p:cNvPr>
          <p:cNvSpPr/>
          <p:nvPr/>
        </p:nvSpPr>
        <p:spPr>
          <a:xfrm>
            <a:off x="3435141" y="1638197"/>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8885878A-8D59-64A6-5130-74F40618DEB5}"/>
              </a:ext>
            </a:extLst>
          </p:cNvPr>
          <p:cNvSpPr/>
          <p:nvPr/>
        </p:nvSpPr>
        <p:spPr>
          <a:xfrm>
            <a:off x="3784038" y="1156111"/>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3C11321-BECB-E47B-CC66-B4EC3BD6ABF1}"/>
              </a:ext>
            </a:extLst>
          </p:cNvPr>
          <p:cNvSpPr/>
          <p:nvPr/>
        </p:nvSpPr>
        <p:spPr>
          <a:xfrm>
            <a:off x="4355891" y="1431338"/>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5E10556-EF2C-3FF1-18D2-F07BE267DF14}"/>
              </a:ext>
            </a:extLst>
          </p:cNvPr>
          <p:cNvSpPr/>
          <p:nvPr/>
        </p:nvSpPr>
        <p:spPr>
          <a:xfrm>
            <a:off x="5123888" y="1441815"/>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D31E8C2-26D1-F1BB-FC37-DF4CA606A737}"/>
              </a:ext>
            </a:extLst>
          </p:cNvPr>
          <p:cNvSpPr/>
          <p:nvPr/>
        </p:nvSpPr>
        <p:spPr>
          <a:xfrm>
            <a:off x="5695741" y="1717042"/>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3EDD845E-8B5E-69F1-05A0-E2F9BB840304}"/>
              </a:ext>
            </a:extLst>
          </p:cNvPr>
          <p:cNvSpPr/>
          <p:nvPr/>
        </p:nvSpPr>
        <p:spPr>
          <a:xfrm>
            <a:off x="6158420" y="1211793"/>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6C93FEED-E4DB-821A-A9A0-84FF98137A4D}"/>
              </a:ext>
            </a:extLst>
          </p:cNvPr>
          <p:cNvSpPr/>
          <p:nvPr/>
        </p:nvSpPr>
        <p:spPr>
          <a:xfrm>
            <a:off x="6730273" y="1487020"/>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7904056-4C71-24FE-E9C4-D51746276FA3}"/>
              </a:ext>
            </a:extLst>
          </p:cNvPr>
          <p:cNvSpPr/>
          <p:nvPr/>
        </p:nvSpPr>
        <p:spPr>
          <a:xfrm>
            <a:off x="7376065" y="1470165"/>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0CC1ECF-57C4-7EC7-84D3-B01C622B5ED9}"/>
              </a:ext>
            </a:extLst>
          </p:cNvPr>
          <p:cNvSpPr/>
          <p:nvPr/>
        </p:nvSpPr>
        <p:spPr>
          <a:xfrm>
            <a:off x="7947918" y="1745392"/>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92650CC6-A35F-508B-BC17-D0A7E8E2594B}"/>
              </a:ext>
            </a:extLst>
          </p:cNvPr>
          <p:cNvSpPr/>
          <p:nvPr/>
        </p:nvSpPr>
        <p:spPr>
          <a:xfrm>
            <a:off x="8215244" y="1173684"/>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7F685230-F039-02C2-DAD2-BF0EC2BB4D86}"/>
              </a:ext>
            </a:extLst>
          </p:cNvPr>
          <p:cNvSpPr/>
          <p:nvPr/>
        </p:nvSpPr>
        <p:spPr>
          <a:xfrm>
            <a:off x="8787097" y="1448911"/>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EAD003D-239A-0BBF-9451-31C6E0969B3D}"/>
              </a:ext>
            </a:extLst>
          </p:cNvPr>
          <p:cNvSpPr txBox="1"/>
          <p:nvPr/>
        </p:nvSpPr>
        <p:spPr>
          <a:xfrm>
            <a:off x="2347263" y="4765463"/>
            <a:ext cx="7497474" cy="523220"/>
          </a:xfrm>
          <a:prstGeom prst="rect">
            <a:avLst/>
          </a:prstGeom>
          <a:noFill/>
        </p:spPr>
        <p:txBody>
          <a:bodyPr wrap="square" rtlCol="0">
            <a:spAutoFit/>
          </a:bodyPr>
          <a:lstStyle/>
          <a:p>
            <a:pPr algn="ctr"/>
            <a:r>
              <a:rPr lang="en-GB" sz="2800" dirty="0">
                <a:latin typeface="Comic Sans MS" panose="030F0702030302020204" pitchFamily="66" charset="0"/>
              </a:rPr>
              <a:t>Make 4 groups of 3</a:t>
            </a:r>
          </a:p>
        </p:txBody>
      </p:sp>
    </p:spTree>
    <p:extLst>
      <p:ext uri="{BB962C8B-B14F-4D97-AF65-F5344CB8AC3E}">
        <p14:creationId xmlns:p14="http://schemas.microsoft.com/office/powerpoint/2010/main" val="267903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2.22222E-6 4.07407E-6 L 0.0375 0.21504 " pathEditMode="relative" rAng="0" ptsTypes="AA">
                                      <p:cBhvr>
                                        <p:cTn id="27" dur="2000" fill="hold"/>
                                        <p:tgtEl>
                                          <p:spTgt spid="5"/>
                                        </p:tgtEl>
                                        <p:attrNameLst>
                                          <p:attrName>ppt_x</p:attrName>
                                          <p:attrName>ppt_y</p:attrName>
                                        </p:attrNameLst>
                                      </p:cBhvr>
                                      <p:rCtr x="1875" y="10741"/>
                                    </p:animMotion>
                                  </p:childTnLst>
                                </p:cTn>
                              </p:par>
                              <p:par>
                                <p:cTn id="28" presetID="42" presetClass="path" presetSubtype="0" accel="50000" decel="50000" fill="hold" grpId="0" nodeType="withEffect">
                                  <p:stCondLst>
                                    <p:cond delay="0"/>
                                  </p:stCondLst>
                                  <p:childTnLst>
                                    <p:animMotion origin="layout" path="M -1.38889E-6 -3.7037E-6 L -0.02517 0.25348 " pathEditMode="relative" rAng="0" ptsTypes="AA">
                                      <p:cBhvr>
                                        <p:cTn id="29" dur="2000" fill="hold"/>
                                        <p:tgtEl>
                                          <p:spTgt spid="6"/>
                                        </p:tgtEl>
                                        <p:attrNameLst>
                                          <p:attrName>ppt_x</p:attrName>
                                          <p:attrName>ppt_y</p:attrName>
                                        </p:attrNameLst>
                                      </p:cBhvr>
                                      <p:rCtr x="-1267" y="12662"/>
                                    </p:animMotion>
                                  </p:childTnLst>
                                </p:cTn>
                              </p:par>
                              <p:par>
                                <p:cTn id="30" presetID="42" presetClass="path" presetSubtype="0" accel="50000" decel="50000" fill="hold" grpId="0" nodeType="withEffect">
                                  <p:stCondLst>
                                    <p:cond delay="0"/>
                                  </p:stCondLst>
                                  <p:childTnLst>
                                    <p:animMotion origin="layout" path="M -2.22222E-6 -3.33333E-6 L -0.06319 0.4044 " pathEditMode="relative" rAng="0" ptsTypes="AA">
                                      <p:cBhvr>
                                        <p:cTn id="31" dur="2000" fill="hold"/>
                                        <p:tgtEl>
                                          <p:spTgt spid="7"/>
                                        </p:tgtEl>
                                        <p:attrNameLst>
                                          <p:attrName>ppt_x</p:attrName>
                                          <p:attrName>ppt_y</p:attrName>
                                        </p:attrNameLst>
                                      </p:cBhvr>
                                      <p:rCtr x="-3160" y="20208"/>
                                    </p:animMotion>
                                  </p:childTnLst>
                                </p:cTn>
                              </p:par>
                              <p:par>
                                <p:cTn id="32" presetID="42" presetClass="path" presetSubtype="0" accel="50000" decel="50000" fill="hold" grpId="0" nodeType="withEffect">
                                  <p:stCondLst>
                                    <p:cond delay="0"/>
                                  </p:stCondLst>
                                  <p:childTnLst>
                                    <p:animMotion origin="layout" path="M 4.16667E-6 3.7037E-7 L 0.03854 0.20787 " pathEditMode="relative" rAng="0" ptsTypes="AA">
                                      <p:cBhvr>
                                        <p:cTn id="33" dur="2000" fill="hold"/>
                                        <p:tgtEl>
                                          <p:spTgt spid="8"/>
                                        </p:tgtEl>
                                        <p:attrNameLst>
                                          <p:attrName>ppt_x</p:attrName>
                                          <p:attrName>ppt_y</p:attrName>
                                        </p:attrNameLst>
                                      </p:cBhvr>
                                      <p:rCtr x="1927" y="10394"/>
                                    </p:animMotion>
                                  </p:childTnLst>
                                </p:cTn>
                              </p:par>
                              <p:par>
                                <p:cTn id="34" presetID="42" presetClass="path" presetSubtype="0" accel="50000" decel="50000" fill="hold" grpId="0" nodeType="withEffect">
                                  <p:stCondLst>
                                    <p:cond delay="0"/>
                                  </p:stCondLst>
                                  <p:childTnLst>
                                    <p:animMotion origin="layout" path="M 0 0 L -0.04531 0.28218 " pathEditMode="relative" rAng="0" ptsTypes="AA">
                                      <p:cBhvr>
                                        <p:cTn id="35" dur="2000" fill="hold"/>
                                        <p:tgtEl>
                                          <p:spTgt spid="9"/>
                                        </p:tgtEl>
                                        <p:attrNameLst>
                                          <p:attrName>ppt_x</p:attrName>
                                          <p:attrName>ppt_y</p:attrName>
                                        </p:attrNameLst>
                                      </p:cBhvr>
                                      <p:rCtr x="-2274" y="14097"/>
                                    </p:animMotion>
                                  </p:childTnLst>
                                </p:cTn>
                              </p:par>
                              <p:par>
                                <p:cTn id="36" presetID="42" presetClass="path" presetSubtype="0" accel="50000" decel="50000" fill="hold" grpId="0" nodeType="withEffect">
                                  <p:stCondLst>
                                    <p:cond delay="0"/>
                                  </p:stCondLst>
                                  <p:childTnLst>
                                    <p:animMotion origin="layout" path="M -3.61111E-6 3.7037E-6 L -0.10798 0.3199 " pathEditMode="relative" rAng="0" ptsTypes="AA">
                                      <p:cBhvr>
                                        <p:cTn id="37" dur="2000" fill="hold"/>
                                        <p:tgtEl>
                                          <p:spTgt spid="10"/>
                                        </p:tgtEl>
                                        <p:attrNameLst>
                                          <p:attrName>ppt_x</p:attrName>
                                          <p:attrName>ppt_y</p:attrName>
                                        </p:attrNameLst>
                                      </p:cBhvr>
                                      <p:rCtr x="-5399" y="15995"/>
                                    </p:animMotion>
                                  </p:childTnLst>
                                </p:cTn>
                              </p:par>
                              <p:par>
                                <p:cTn id="38" presetID="42" presetClass="path" presetSubtype="0" accel="50000" decel="50000" fill="hold" grpId="0" nodeType="withEffect">
                                  <p:stCondLst>
                                    <p:cond delay="0"/>
                                  </p:stCondLst>
                                  <p:childTnLst>
                                    <p:animMotion origin="layout" path="M -4.44444E-6 4.81481E-6 L -4.44444E-6 0.23981 " pathEditMode="relative" rAng="0" ptsTypes="AA">
                                      <p:cBhvr>
                                        <p:cTn id="39" dur="2000" fill="hold"/>
                                        <p:tgtEl>
                                          <p:spTgt spid="11"/>
                                        </p:tgtEl>
                                        <p:attrNameLst>
                                          <p:attrName>ppt_x</p:attrName>
                                          <p:attrName>ppt_y</p:attrName>
                                        </p:attrNameLst>
                                      </p:cBhvr>
                                      <p:rCtr x="0" y="11991"/>
                                    </p:animMotion>
                                  </p:childTnLst>
                                </p:cTn>
                              </p:par>
                              <p:par>
                                <p:cTn id="40" presetID="42" presetClass="path" presetSubtype="0" accel="50000" decel="50000" fill="hold" grpId="0" nodeType="withEffect">
                                  <p:stCondLst>
                                    <p:cond delay="0"/>
                                  </p:stCondLst>
                                  <p:childTnLst>
                                    <p:animMotion origin="layout" path="M -4.44444E-6 -1.48148E-6 L -0.0625 0.27732 " pathEditMode="relative" rAng="0" ptsTypes="AA">
                                      <p:cBhvr>
                                        <p:cTn id="41" dur="2000" fill="hold"/>
                                        <p:tgtEl>
                                          <p:spTgt spid="12"/>
                                        </p:tgtEl>
                                        <p:attrNameLst>
                                          <p:attrName>ppt_x</p:attrName>
                                          <p:attrName>ppt_y</p:attrName>
                                        </p:attrNameLst>
                                      </p:cBhvr>
                                      <p:rCtr x="-3125" y="13866"/>
                                    </p:animMotion>
                                  </p:childTnLst>
                                </p:cTn>
                              </p:par>
                              <p:par>
                                <p:cTn id="42" presetID="42" presetClass="path" presetSubtype="0" accel="50000" decel="50000" fill="hold" grpId="0" nodeType="withEffect">
                                  <p:stCondLst>
                                    <p:cond delay="0"/>
                                  </p:stCondLst>
                                  <p:childTnLst>
                                    <p:animMotion origin="layout" path="M -4.16667E-6 3.33333E-6 L -0.13298 0.35833 " pathEditMode="relative" rAng="0" ptsTypes="AA">
                                      <p:cBhvr>
                                        <p:cTn id="43" dur="2000" fill="hold"/>
                                        <p:tgtEl>
                                          <p:spTgt spid="13"/>
                                        </p:tgtEl>
                                        <p:attrNameLst>
                                          <p:attrName>ppt_x</p:attrName>
                                          <p:attrName>ppt_y</p:attrName>
                                        </p:attrNameLst>
                                      </p:cBhvr>
                                      <p:rCtr x="-6649" y="17917"/>
                                    </p:animMotion>
                                  </p:childTnLst>
                                </p:cTn>
                              </p:par>
                              <p:par>
                                <p:cTn id="44" presetID="42" presetClass="path" presetSubtype="0" accel="50000" decel="50000" fill="hold" grpId="0" nodeType="withEffect">
                                  <p:stCondLst>
                                    <p:cond delay="0"/>
                                  </p:stCondLst>
                                  <p:childTnLst>
                                    <p:animMotion origin="layout" path="M -4.16667E-6 -2.96296E-6 L -0.01111 0.2382 " pathEditMode="relative" rAng="0" ptsTypes="AA">
                                      <p:cBhvr>
                                        <p:cTn id="45" dur="2000" fill="hold"/>
                                        <p:tgtEl>
                                          <p:spTgt spid="14"/>
                                        </p:tgtEl>
                                        <p:attrNameLst>
                                          <p:attrName>ppt_x</p:attrName>
                                          <p:attrName>ppt_y</p:attrName>
                                        </p:attrNameLst>
                                      </p:cBhvr>
                                      <p:rCtr x="-556" y="11898"/>
                                    </p:animMotion>
                                  </p:childTnLst>
                                </p:cTn>
                              </p:par>
                              <p:par>
                                <p:cTn id="46" presetID="42" presetClass="path" presetSubtype="0" accel="50000" decel="50000" fill="hold" grpId="0" nodeType="withEffect">
                                  <p:stCondLst>
                                    <p:cond delay="0"/>
                                  </p:stCondLst>
                                  <p:childTnLst>
                                    <p:animMotion origin="layout" path="M -4.44444E-6 3.7037E-7 L -0.04045 0.24074 " pathEditMode="relative" rAng="0" ptsTypes="AA">
                                      <p:cBhvr>
                                        <p:cTn id="47" dur="2000" fill="hold"/>
                                        <p:tgtEl>
                                          <p:spTgt spid="15"/>
                                        </p:tgtEl>
                                        <p:attrNameLst>
                                          <p:attrName>ppt_x</p:attrName>
                                          <p:attrName>ppt_y</p:attrName>
                                        </p:attrNameLst>
                                      </p:cBhvr>
                                      <p:rCtr x="-2031" y="12037"/>
                                    </p:animMotion>
                                  </p:childTnLst>
                                </p:cTn>
                              </p:par>
                              <p:par>
                                <p:cTn id="48" presetID="42" presetClass="path" presetSubtype="0" accel="50000" decel="50000" fill="hold" grpId="0" nodeType="withEffect">
                                  <p:stCondLst>
                                    <p:cond delay="0"/>
                                  </p:stCondLst>
                                  <p:childTnLst>
                                    <p:animMotion origin="layout" path="M -4.44444E-6 4.07407E-6 L -0.10295 0.3625 " pathEditMode="relative" rAng="0" ptsTypes="AA">
                                      <p:cBhvr>
                                        <p:cTn id="49" dur="2000" fill="hold"/>
                                        <p:tgtEl>
                                          <p:spTgt spid="16"/>
                                        </p:tgtEl>
                                        <p:attrNameLst>
                                          <p:attrName>ppt_x</p:attrName>
                                          <p:attrName>ppt_y</p:attrName>
                                        </p:attrNameLst>
                                      </p:cBhvr>
                                      <p:rCtr x="-5156" y="18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D59BFF-DB0C-CB7A-F8A7-6A2E7B6603EC}"/>
              </a:ext>
            </a:extLst>
          </p:cNvPr>
          <p:cNvSpPr txBox="1"/>
          <p:nvPr/>
        </p:nvSpPr>
        <p:spPr>
          <a:xfrm>
            <a:off x="2219550" y="491750"/>
            <a:ext cx="7497474" cy="523220"/>
          </a:xfrm>
          <a:prstGeom prst="rect">
            <a:avLst/>
          </a:prstGeom>
          <a:noFill/>
        </p:spPr>
        <p:txBody>
          <a:bodyPr wrap="square" rtlCol="0">
            <a:spAutoFit/>
          </a:bodyPr>
          <a:lstStyle/>
          <a:p>
            <a:pPr algn="ctr"/>
            <a:r>
              <a:rPr lang="en-GB" sz="2800" dirty="0">
                <a:latin typeface="Comic Sans MS" panose="030F0702030302020204" pitchFamily="66" charset="0"/>
              </a:rPr>
              <a:t>Here are 12 counters.</a:t>
            </a:r>
          </a:p>
        </p:txBody>
      </p:sp>
      <p:pic>
        <p:nvPicPr>
          <p:cNvPr id="3" name="Picture 2">
            <a:extLst>
              <a:ext uri="{FF2B5EF4-FFF2-40B4-BE49-F238E27FC236}">
                <a16:creationId xmlns:a16="http://schemas.microsoft.com/office/drawing/2014/main" id="{35A59022-1ACD-FD41-733C-B14D853BCD07}"/>
              </a:ext>
            </a:extLst>
          </p:cNvPr>
          <p:cNvPicPr>
            <a:picLocks noChangeAspect="1"/>
          </p:cNvPicPr>
          <p:nvPr/>
        </p:nvPicPr>
        <p:blipFill>
          <a:blip r:embed="rId2"/>
          <a:stretch>
            <a:fillRect/>
          </a:stretch>
        </p:blipFill>
        <p:spPr>
          <a:xfrm>
            <a:off x="8836765" y="5336246"/>
            <a:ext cx="747045" cy="747045"/>
          </a:xfrm>
          <a:prstGeom prst="rect">
            <a:avLst/>
          </a:prstGeom>
        </p:spPr>
      </p:pic>
      <p:sp>
        <p:nvSpPr>
          <p:cNvPr id="4" name="TextBox 3">
            <a:extLst>
              <a:ext uri="{FF2B5EF4-FFF2-40B4-BE49-F238E27FC236}">
                <a16:creationId xmlns:a16="http://schemas.microsoft.com/office/drawing/2014/main" id="{5E2F2F2C-7668-9296-ABEC-C3228348BFA4}"/>
              </a:ext>
            </a:extLst>
          </p:cNvPr>
          <p:cNvSpPr txBox="1"/>
          <p:nvPr/>
        </p:nvSpPr>
        <p:spPr>
          <a:xfrm>
            <a:off x="6899284" y="5478935"/>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sp>
        <p:nvSpPr>
          <p:cNvPr id="5" name="Oval 4">
            <a:extLst>
              <a:ext uri="{FF2B5EF4-FFF2-40B4-BE49-F238E27FC236}">
                <a16:creationId xmlns:a16="http://schemas.microsoft.com/office/drawing/2014/main" id="{8751D287-5FD4-C74A-F5C6-6D442E840D75}"/>
              </a:ext>
            </a:extLst>
          </p:cNvPr>
          <p:cNvSpPr/>
          <p:nvPr/>
        </p:nvSpPr>
        <p:spPr>
          <a:xfrm>
            <a:off x="2863288" y="1362970"/>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74D5A9B2-57DF-08B6-BA5F-7C97DD5694FC}"/>
              </a:ext>
            </a:extLst>
          </p:cNvPr>
          <p:cNvSpPr/>
          <p:nvPr/>
        </p:nvSpPr>
        <p:spPr>
          <a:xfrm>
            <a:off x="3435141" y="1638197"/>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663339E-D1B5-98B8-B6B5-C780B4CC6C28}"/>
              </a:ext>
            </a:extLst>
          </p:cNvPr>
          <p:cNvSpPr/>
          <p:nvPr/>
        </p:nvSpPr>
        <p:spPr>
          <a:xfrm>
            <a:off x="3784038" y="1156111"/>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ACAA40E-4B3B-E9D7-CF44-E0920051E26A}"/>
              </a:ext>
            </a:extLst>
          </p:cNvPr>
          <p:cNvSpPr/>
          <p:nvPr/>
        </p:nvSpPr>
        <p:spPr>
          <a:xfrm>
            <a:off x="4355891" y="1431338"/>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5FD69A73-3A2F-ACC5-8DC5-363120EE533D}"/>
              </a:ext>
            </a:extLst>
          </p:cNvPr>
          <p:cNvSpPr/>
          <p:nvPr/>
        </p:nvSpPr>
        <p:spPr>
          <a:xfrm>
            <a:off x="5123888" y="1441815"/>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796321B-5CFD-D278-5F40-A4264AE19192}"/>
              </a:ext>
            </a:extLst>
          </p:cNvPr>
          <p:cNvSpPr/>
          <p:nvPr/>
        </p:nvSpPr>
        <p:spPr>
          <a:xfrm>
            <a:off x="5695741" y="1717042"/>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AF820152-9085-DD16-B736-7F1F1042660C}"/>
              </a:ext>
            </a:extLst>
          </p:cNvPr>
          <p:cNvSpPr/>
          <p:nvPr/>
        </p:nvSpPr>
        <p:spPr>
          <a:xfrm>
            <a:off x="6158420" y="1211793"/>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7881164-EA02-6883-50E6-CBBF9BED79E5}"/>
              </a:ext>
            </a:extLst>
          </p:cNvPr>
          <p:cNvSpPr/>
          <p:nvPr/>
        </p:nvSpPr>
        <p:spPr>
          <a:xfrm>
            <a:off x="6730273" y="1487020"/>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FA0CBFE-9D02-ECEF-0B78-F318F4672E6E}"/>
              </a:ext>
            </a:extLst>
          </p:cNvPr>
          <p:cNvSpPr/>
          <p:nvPr/>
        </p:nvSpPr>
        <p:spPr>
          <a:xfrm>
            <a:off x="7376065" y="1470165"/>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8D5337BF-CEA9-DB7F-25FA-970C0D59682F}"/>
              </a:ext>
            </a:extLst>
          </p:cNvPr>
          <p:cNvSpPr/>
          <p:nvPr/>
        </p:nvSpPr>
        <p:spPr>
          <a:xfrm>
            <a:off x="7947918" y="1745392"/>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09075810-23D9-1E45-28E3-53348E1A5C08}"/>
              </a:ext>
            </a:extLst>
          </p:cNvPr>
          <p:cNvSpPr/>
          <p:nvPr/>
        </p:nvSpPr>
        <p:spPr>
          <a:xfrm>
            <a:off x="8215244" y="1173684"/>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6BD3B8D2-7419-C214-2607-0DC41A241345}"/>
              </a:ext>
            </a:extLst>
          </p:cNvPr>
          <p:cNvSpPr/>
          <p:nvPr/>
        </p:nvSpPr>
        <p:spPr>
          <a:xfrm>
            <a:off x="8787097" y="1448911"/>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2E4D17E-8E18-C065-6B78-91B537EBF7C3}"/>
              </a:ext>
            </a:extLst>
          </p:cNvPr>
          <p:cNvSpPr txBox="1"/>
          <p:nvPr/>
        </p:nvSpPr>
        <p:spPr>
          <a:xfrm>
            <a:off x="2347263" y="4765463"/>
            <a:ext cx="7497474" cy="523220"/>
          </a:xfrm>
          <a:prstGeom prst="rect">
            <a:avLst/>
          </a:prstGeom>
          <a:noFill/>
        </p:spPr>
        <p:txBody>
          <a:bodyPr wrap="square" rtlCol="0">
            <a:spAutoFit/>
          </a:bodyPr>
          <a:lstStyle/>
          <a:p>
            <a:pPr algn="ctr"/>
            <a:r>
              <a:rPr lang="en-GB" sz="2800" dirty="0">
                <a:latin typeface="Comic Sans MS" panose="030F0702030302020204" pitchFamily="66" charset="0"/>
              </a:rPr>
              <a:t>Make 3 groups of 4</a:t>
            </a:r>
          </a:p>
        </p:txBody>
      </p:sp>
      <p:sp>
        <p:nvSpPr>
          <p:cNvPr id="18" name="TextBox 17">
            <a:extLst>
              <a:ext uri="{FF2B5EF4-FFF2-40B4-BE49-F238E27FC236}">
                <a16:creationId xmlns:a16="http://schemas.microsoft.com/office/drawing/2014/main" id="{3F8AF72F-5AB3-E1D8-C6D7-4AD3347C2543}"/>
              </a:ext>
            </a:extLst>
          </p:cNvPr>
          <p:cNvSpPr txBox="1"/>
          <p:nvPr/>
        </p:nvSpPr>
        <p:spPr>
          <a:xfrm>
            <a:off x="2409683" y="5448156"/>
            <a:ext cx="7497474" cy="523220"/>
          </a:xfrm>
          <a:prstGeom prst="rect">
            <a:avLst/>
          </a:prstGeom>
          <a:noFill/>
        </p:spPr>
        <p:txBody>
          <a:bodyPr wrap="square" rtlCol="0">
            <a:spAutoFit/>
          </a:bodyPr>
          <a:lstStyle/>
          <a:p>
            <a:pPr algn="ctr"/>
            <a:r>
              <a:rPr lang="en-GB" sz="2800" dirty="0">
                <a:latin typeface="Comic Sans MS" panose="030F0702030302020204" pitchFamily="66" charset="0"/>
              </a:rPr>
              <a:t>What other equal groups could you make?</a:t>
            </a:r>
          </a:p>
        </p:txBody>
      </p:sp>
      <p:pic>
        <p:nvPicPr>
          <p:cNvPr id="19" name="Picture 18">
            <a:extLst>
              <a:ext uri="{FF2B5EF4-FFF2-40B4-BE49-F238E27FC236}">
                <a16:creationId xmlns:a16="http://schemas.microsoft.com/office/drawing/2014/main" id="{76A2FF40-DC59-612B-BD94-3A19EC398F66}"/>
              </a:ext>
            </a:extLst>
          </p:cNvPr>
          <p:cNvPicPr>
            <a:picLocks noChangeAspect="1"/>
          </p:cNvPicPr>
          <p:nvPr/>
        </p:nvPicPr>
        <p:blipFill>
          <a:blip r:embed="rId2"/>
          <a:stretch>
            <a:fillRect/>
          </a:stretch>
        </p:blipFill>
        <p:spPr>
          <a:xfrm>
            <a:off x="8861222" y="1212397"/>
            <a:ext cx="747045" cy="747045"/>
          </a:xfrm>
          <a:prstGeom prst="rect">
            <a:avLst/>
          </a:prstGeom>
        </p:spPr>
      </p:pic>
      <p:sp>
        <p:nvSpPr>
          <p:cNvPr id="20" name="TextBox 19">
            <a:extLst>
              <a:ext uri="{FF2B5EF4-FFF2-40B4-BE49-F238E27FC236}">
                <a16:creationId xmlns:a16="http://schemas.microsoft.com/office/drawing/2014/main" id="{02D1B207-E2FB-2662-4174-DC5666807D0A}"/>
              </a:ext>
            </a:extLst>
          </p:cNvPr>
          <p:cNvSpPr txBox="1"/>
          <p:nvPr/>
        </p:nvSpPr>
        <p:spPr>
          <a:xfrm>
            <a:off x="6923741" y="1355086"/>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spTree>
    <p:extLst>
      <p:ext uri="{BB962C8B-B14F-4D97-AF65-F5344CB8AC3E}">
        <p14:creationId xmlns:p14="http://schemas.microsoft.com/office/powerpoint/2010/main" val="58976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2.22222E-6 4.07407E-6 L 0.10798 0.16689 " pathEditMode="relative" rAng="0" ptsTypes="AA">
                                      <p:cBhvr>
                                        <p:cTn id="27" dur="2000" fill="hold"/>
                                        <p:tgtEl>
                                          <p:spTgt spid="5"/>
                                        </p:tgtEl>
                                        <p:attrNameLst>
                                          <p:attrName>ppt_x</p:attrName>
                                          <p:attrName>ppt_y</p:attrName>
                                        </p:attrNameLst>
                                      </p:cBhvr>
                                      <p:rCtr x="5399" y="8333"/>
                                    </p:animMotion>
                                  </p:childTnLst>
                                </p:cTn>
                              </p:par>
                              <p:par>
                                <p:cTn id="28" presetID="42" presetClass="path" presetSubtype="0" accel="50000" decel="50000" fill="hold" grpId="0" nodeType="withEffect">
                                  <p:stCondLst>
                                    <p:cond delay="0"/>
                                  </p:stCondLst>
                                  <p:childTnLst>
                                    <p:animMotion origin="layout" path="M -1.38889E-6 -3.7037E-6 L 0.04549 0.20139 " pathEditMode="relative" rAng="0" ptsTypes="AA">
                                      <p:cBhvr>
                                        <p:cTn id="29" dur="2000" fill="hold"/>
                                        <p:tgtEl>
                                          <p:spTgt spid="6"/>
                                        </p:tgtEl>
                                        <p:attrNameLst>
                                          <p:attrName>ppt_x</p:attrName>
                                          <p:attrName>ppt_y</p:attrName>
                                        </p:attrNameLst>
                                      </p:cBhvr>
                                      <p:rCtr x="2274" y="10069"/>
                                    </p:animMotion>
                                  </p:childTnLst>
                                </p:cTn>
                              </p:par>
                              <p:par>
                                <p:cTn id="30" presetID="42" presetClass="path" presetSubtype="0" accel="50000" decel="50000" fill="hold" grpId="0" nodeType="withEffect">
                                  <p:stCondLst>
                                    <p:cond delay="0"/>
                                  </p:stCondLst>
                                  <p:childTnLst>
                                    <p:animMotion origin="layout" path="M -2.22222E-6 -3.33333E-6 L 0.00729 0.34838 " pathEditMode="relative" rAng="0" ptsTypes="AA">
                                      <p:cBhvr>
                                        <p:cTn id="31" dur="2000" fill="hold"/>
                                        <p:tgtEl>
                                          <p:spTgt spid="7"/>
                                        </p:tgtEl>
                                        <p:attrNameLst>
                                          <p:attrName>ppt_x</p:attrName>
                                          <p:attrName>ppt_y</p:attrName>
                                        </p:attrNameLst>
                                      </p:cBhvr>
                                      <p:rCtr x="365" y="17407"/>
                                    </p:animMotion>
                                  </p:childTnLst>
                                </p:cTn>
                              </p:par>
                              <p:par>
                                <p:cTn id="32" presetID="42" presetClass="path" presetSubtype="0" accel="50000" decel="50000" fill="hold" grpId="0" nodeType="withEffect">
                                  <p:stCondLst>
                                    <p:cond delay="0"/>
                                  </p:stCondLst>
                                  <p:childTnLst>
                                    <p:animMotion origin="layout" path="M 4.16667E-6 3.7037E-7 L -0.05539 0.38611 " pathEditMode="relative" rAng="0" ptsTypes="AA">
                                      <p:cBhvr>
                                        <p:cTn id="33" dur="2000" fill="hold"/>
                                        <p:tgtEl>
                                          <p:spTgt spid="8"/>
                                        </p:tgtEl>
                                        <p:attrNameLst>
                                          <p:attrName>ppt_x</p:attrName>
                                          <p:attrName>ppt_y</p:attrName>
                                        </p:attrNameLst>
                                      </p:cBhvr>
                                      <p:rCtr x="-2778" y="19306"/>
                                    </p:animMotion>
                                  </p:childTnLst>
                                </p:cTn>
                              </p:par>
                              <p:par>
                                <p:cTn id="34" presetID="42" presetClass="path" presetSubtype="0" accel="50000" decel="50000" fill="hold" grpId="0" nodeType="withEffect">
                                  <p:stCondLst>
                                    <p:cond delay="0"/>
                                  </p:stCondLst>
                                  <p:childTnLst>
                                    <p:animMotion origin="layout" path="M 0 0 L 0.05764 0.15116 " pathEditMode="relative" rAng="0" ptsTypes="AA">
                                      <p:cBhvr>
                                        <p:cTn id="35" dur="2000" fill="hold"/>
                                        <p:tgtEl>
                                          <p:spTgt spid="9"/>
                                        </p:tgtEl>
                                        <p:attrNameLst>
                                          <p:attrName>ppt_x</p:attrName>
                                          <p:attrName>ppt_y</p:attrName>
                                        </p:attrNameLst>
                                      </p:cBhvr>
                                      <p:rCtr x="2882" y="7546"/>
                                    </p:animMotion>
                                  </p:childTnLst>
                                </p:cTn>
                              </p:par>
                              <p:par>
                                <p:cTn id="36" presetID="42" presetClass="path" presetSubtype="0" accel="50000" decel="50000" fill="hold" grpId="0" nodeType="withEffect">
                                  <p:stCondLst>
                                    <p:cond delay="0"/>
                                  </p:stCondLst>
                                  <p:childTnLst>
                                    <p:animMotion origin="layout" path="M -3.61111E-6 3.7037E-6 L -0.00503 0.19004 " pathEditMode="relative" rAng="0" ptsTypes="AA">
                                      <p:cBhvr>
                                        <p:cTn id="37" dur="2000" fill="hold"/>
                                        <p:tgtEl>
                                          <p:spTgt spid="10"/>
                                        </p:tgtEl>
                                        <p:attrNameLst>
                                          <p:attrName>ppt_x</p:attrName>
                                          <p:attrName>ppt_y</p:attrName>
                                        </p:attrNameLst>
                                      </p:cBhvr>
                                      <p:rCtr x="-260" y="9491"/>
                                    </p:animMotion>
                                  </p:childTnLst>
                                </p:cTn>
                              </p:par>
                              <p:par>
                                <p:cTn id="38" presetID="42" presetClass="path" presetSubtype="0" accel="50000" decel="50000" fill="hold" grpId="0" nodeType="withEffect">
                                  <p:stCondLst>
                                    <p:cond delay="0"/>
                                  </p:stCondLst>
                                  <p:childTnLst>
                                    <p:animMotion origin="layout" path="M -4.44444E-6 4.81481E-6 L -0.05434 0.34027 " pathEditMode="relative" rAng="0" ptsTypes="AA">
                                      <p:cBhvr>
                                        <p:cTn id="39" dur="2000" fill="hold"/>
                                        <p:tgtEl>
                                          <p:spTgt spid="11"/>
                                        </p:tgtEl>
                                        <p:attrNameLst>
                                          <p:attrName>ppt_x</p:attrName>
                                          <p:attrName>ppt_y</p:attrName>
                                        </p:attrNameLst>
                                      </p:cBhvr>
                                      <p:rCtr x="-2726" y="17014"/>
                                    </p:animMotion>
                                  </p:childTnLst>
                                </p:cTn>
                              </p:par>
                              <p:par>
                                <p:cTn id="40" presetID="42" presetClass="path" presetSubtype="0" accel="50000" decel="50000" fill="hold" grpId="0" nodeType="withEffect">
                                  <p:stCondLst>
                                    <p:cond delay="0"/>
                                  </p:stCondLst>
                                  <p:childTnLst>
                                    <p:animMotion origin="layout" path="M -4.44444E-6 -1.48148E-6 L -0.11805 0.38056 " pathEditMode="relative" rAng="0" ptsTypes="AA">
                                      <p:cBhvr>
                                        <p:cTn id="41" dur="2000" fill="hold"/>
                                        <p:tgtEl>
                                          <p:spTgt spid="12"/>
                                        </p:tgtEl>
                                        <p:attrNameLst>
                                          <p:attrName>ppt_x</p:attrName>
                                          <p:attrName>ppt_y</p:attrName>
                                        </p:attrNameLst>
                                      </p:cBhvr>
                                      <p:rCtr x="-5903" y="19028"/>
                                    </p:animMotion>
                                  </p:childTnLst>
                                </p:cTn>
                              </p:par>
                              <p:par>
                                <p:cTn id="42" presetID="42" presetClass="path" presetSubtype="0" accel="50000" decel="50000" fill="hold" grpId="0" nodeType="withEffect">
                                  <p:stCondLst>
                                    <p:cond delay="0"/>
                                  </p:stCondLst>
                                  <p:childTnLst>
                                    <p:animMotion origin="layout" path="M -4.16667E-6 3.33333E-6 L -0.00364 0.14699 " pathEditMode="relative" rAng="0" ptsTypes="AA">
                                      <p:cBhvr>
                                        <p:cTn id="43" dur="2000" fill="hold"/>
                                        <p:tgtEl>
                                          <p:spTgt spid="13"/>
                                        </p:tgtEl>
                                        <p:attrNameLst>
                                          <p:attrName>ppt_x</p:attrName>
                                          <p:attrName>ppt_y</p:attrName>
                                        </p:attrNameLst>
                                      </p:cBhvr>
                                      <p:rCtr x="-191" y="7338"/>
                                    </p:animMotion>
                                  </p:childTnLst>
                                </p:cTn>
                              </p:par>
                              <p:par>
                                <p:cTn id="44" presetID="42" presetClass="path" presetSubtype="0" accel="50000" decel="50000" fill="hold" grpId="0" nodeType="withEffect">
                                  <p:stCondLst>
                                    <p:cond delay="0"/>
                                  </p:stCondLst>
                                  <p:childTnLst>
                                    <p:animMotion origin="layout" path="M -4.16667E-6 -2.96296E-6 L -0.06614 0.2625 " pathEditMode="relative" rAng="0" ptsTypes="AA">
                                      <p:cBhvr>
                                        <p:cTn id="45" dur="2000" fill="hold"/>
                                        <p:tgtEl>
                                          <p:spTgt spid="14"/>
                                        </p:tgtEl>
                                        <p:attrNameLst>
                                          <p:attrName>ppt_x</p:attrName>
                                          <p:attrName>ppt_y</p:attrName>
                                        </p:attrNameLst>
                                      </p:cBhvr>
                                      <p:rCtr x="-3316" y="13125"/>
                                    </p:animMotion>
                                  </p:childTnLst>
                                </p:cTn>
                              </p:par>
                              <p:par>
                                <p:cTn id="46" presetID="42" presetClass="path" presetSubtype="0" accel="50000" decel="50000" fill="hold" grpId="0" nodeType="withEffect">
                                  <p:stCondLst>
                                    <p:cond delay="0"/>
                                  </p:stCondLst>
                                  <p:childTnLst>
                                    <p:animMotion origin="layout" path="M -4.44444E-6 3.7037E-7 L -0.09548 0.26713 " pathEditMode="relative" rAng="0" ptsTypes="AA">
                                      <p:cBhvr>
                                        <p:cTn id="47" dur="2000" fill="hold"/>
                                        <p:tgtEl>
                                          <p:spTgt spid="15"/>
                                        </p:tgtEl>
                                        <p:attrNameLst>
                                          <p:attrName>ppt_x</p:attrName>
                                          <p:attrName>ppt_y</p:attrName>
                                        </p:attrNameLst>
                                      </p:cBhvr>
                                      <p:rCtr x="-4774" y="13356"/>
                                    </p:animMotion>
                                  </p:childTnLst>
                                </p:cTn>
                              </p:par>
                              <p:par>
                                <p:cTn id="48" presetID="42" presetClass="path" presetSubtype="0" accel="50000" decel="50000" fill="hold" grpId="0" nodeType="withEffect">
                                  <p:stCondLst>
                                    <p:cond delay="0"/>
                                  </p:stCondLst>
                                  <p:childTnLst>
                                    <p:animMotion origin="layout" path="M -4.44444E-6 4.07407E-6 L -0.15798 0.38055 " pathEditMode="relative" rAng="0" ptsTypes="AA">
                                      <p:cBhvr>
                                        <p:cTn id="49" dur="2000" fill="hold"/>
                                        <p:tgtEl>
                                          <p:spTgt spid="16"/>
                                        </p:tgtEl>
                                        <p:attrNameLst>
                                          <p:attrName>ppt_x</p:attrName>
                                          <p:attrName>ppt_y</p:attrName>
                                        </p:attrNameLst>
                                      </p:cBhvr>
                                      <p:rCtr x="-7899" y="19028"/>
                                    </p:animMotion>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8B0A3B-D366-F01A-CF0F-A78719FC2D1B}"/>
              </a:ext>
            </a:extLst>
          </p:cNvPr>
          <p:cNvSpPr txBox="1"/>
          <p:nvPr/>
        </p:nvSpPr>
        <p:spPr>
          <a:xfrm>
            <a:off x="2219550" y="491750"/>
            <a:ext cx="7497474" cy="523220"/>
          </a:xfrm>
          <a:prstGeom prst="rect">
            <a:avLst/>
          </a:prstGeom>
          <a:noFill/>
        </p:spPr>
        <p:txBody>
          <a:bodyPr wrap="square" rtlCol="0">
            <a:spAutoFit/>
          </a:bodyPr>
          <a:lstStyle/>
          <a:p>
            <a:pPr algn="ctr"/>
            <a:r>
              <a:rPr lang="en-GB" sz="2800" dirty="0">
                <a:latin typeface="Comic Sans MS" panose="030F0702030302020204" pitchFamily="66" charset="0"/>
              </a:rPr>
              <a:t>Here are 12 counters.</a:t>
            </a:r>
          </a:p>
        </p:txBody>
      </p:sp>
      <p:sp>
        <p:nvSpPr>
          <p:cNvPr id="3" name="Oval 2">
            <a:extLst>
              <a:ext uri="{FF2B5EF4-FFF2-40B4-BE49-F238E27FC236}">
                <a16:creationId xmlns:a16="http://schemas.microsoft.com/office/drawing/2014/main" id="{CD9B75E0-174E-2285-6DC8-3181B31419E4}"/>
              </a:ext>
            </a:extLst>
          </p:cNvPr>
          <p:cNvSpPr/>
          <p:nvPr/>
        </p:nvSpPr>
        <p:spPr>
          <a:xfrm>
            <a:off x="2863288" y="1362970"/>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E8B5E5C0-133D-A3F4-17CC-A7ABEE59E25D}"/>
              </a:ext>
            </a:extLst>
          </p:cNvPr>
          <p:cNvSpPr/>
          <p:nvPr/>
        </p:nvSpPr>
        <p:spPr>
          <a:xfrm>
            <a:off x="3435141" y="1638197"/>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D79D1E46-B257-E20E-A19D-0DC60D69FAB0}"/>
              </a:ext>
            </a:extLst>
          </p:cNvPr>
          <p:cNvSpPr/>
          <p:nvPr/>
        </p:nvSpPr>
        <p:spPr>
          <a:xfrm>
            <a:off x="3784038" y="1156111"/>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0038129F-E118-E19E-BD6B-9C106C7D9CF1}"/>
              </a:ext>
            </a:extLst>
          </p:cNvPr>
          <p:cNvSpPr/>
          <p:nvPr/>
        </p:nvSpPr>
        <p:spPr>
          <a:xfrm>
            <a:off x="4355891" y="1431338"/>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E70201C-FA09-4319-D502-C2A51508C1BE}"/>
              </a:ext>
            </a:extLst>
          </p:cNvPr>
          <p:cNvSpPr/>
          <p:nvPr/>
        </p:nvSpPr>
        <p:spPr>
          <a:xfrm>
            <a:off x="5123888" y="1441815"/>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B02618D4-AF2B-6276-89FF-84040258D440}"/>
              </a:ext>
            </a:extLst>
          </p:cNvPr>
          <p:cNvSpPr/>
          <p:nvPr/>
        </p:nvSpPr>
        <p:spPr>
          <a:xfrm>
            <a:off x="5695741" y="1717042"/>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5B63DC93-D531-3F35-AC9D-8F00957F211C}"/>
              </a:ext>
            </a:extLst>
          </p:cNvPr>
          <p:cNvSpPr/>
          <p:nvPr/>
        </p:nvSpPr>
        <p:spPr>
          <a:xfrm>
            <a:off x="6158420" y="1211793"/>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5696B907-034C-FBF7-70F6-42CF6AE7C8BB}"/>
              </a:ext>
            </a:extLst>
          </p:cNvPr>
          <p:cNvSpPr/>
          <p:nvPr/>
        </p:nvSpPr>
        <p:spPr>
          <a:xfrm>
            <a:off x="6730273" y="1487020"/>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8638539-46F4-6135-61E6-DA28E2905328}"/>
              </a:ext>
            </a:extLst>
          </p:cNvPr>
          <p:cNvSpPr/>
          <p:nvPr/>
        </p:nvSpPr>
        <p:spPr>
          <a:xfrm>
            <a:off x="7376065" y="1470165"/>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7428F5A9-1E72-CEE3-D9B8-2FF3EB88C198}"/>
              </a:ext>
            </a:extLst>
          </p:cNvPr>
          <p:cNvSpPr/>
          <p:nvPr/>
        </p:nvSpPr>
        <p:spPr>
          <a:xfrm>
            <a:off x="7947918" y="1745392"/>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DD4842C1-B400-AC10-7F9D-00E7BF62A225}"/>
              </a:ext>
            </a:extLst>
          </p:cNvPr>
          <p:cNvSpPr/>
          <p:nvPr/>
        </p:nvSpPr>
        <p:spPr>
          <a:xfrm>
            <a:off x="8215244" y="1173684"/>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CD44A212-ECCA-A8DF-606A-961F4D9C40F8}"/>
              </a:ext>
            </a:extLst>
          </p:cNvPr>
          <p:cNvSpPr/>
          <p:nvPr/>
        </p:nvSpPr>
        <p:spPr>
          <a:xfrm>
            <a:off x="8787097" y="1448911"/>
            <a:ext cx="460044" cy="46004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C2D3F8B-6961-C3ED-0D1D-2DAD2051FCB6}"/>
              </a:ext>
            </a:extLst>
          </p:cNvPr>
          <p:cNvSpPr txBox="1"/>
          <p:nvPr/>
        </p:nvSpPr>
        <p:spPr>
          <a:xfrm>
            <a:off x="2409683" y="5448156"/>
            <a:ext cx="7497474" cy="523220"/>
          </a:xfrm>
          <a:prstGeom prst="rect">
            <a:avLst/>
          </a:prstGeom>
          <a:noFill/>
        </p:spPr>
        <p:txBody>
          <a:bodyPr wrap="square" rtlCol="0">
            <a:spAutoFit/>
          </a:bodyPr>
          <a:lstStyle/>
          <a:p>
            <a:pPr algn="ctr"/>
            <a:r>
              <a:rPr lang="en-GB" sz="2800" dirty="0">
                <a:latin typeface="Comic Sans MS" panose="030F0702030302020204" pitchFamily="66" charset="0"/>
              </a:rPr>
              <a:t>What other equal groups could you make?</a:t>
            </a:r>
          </a:p>
        </p:txBody>
      </p:sp>
      <p:sp>
        <p:nvSpPr>
          <p:cNvPr id="16" name="Oval 15">
            <a:extLst>
              <a:ext uri="{FF2B5EF4-FFF2-40B4-BE49-F238E27FC236}">
                <a16:creationId xmlns:a16="http://schemas.microsoft.com/office/drawing/2014/main" id="{0AC2A534-CC6D-3686-7B67-931EC4AC7847}"/>
              </a:ext>
            </a:extLst>
          </p:cNvPr>
          <p:cNvSpPr/>
          <p:nvPr/>
        </p:nvSpPr>
        <p:spPr>
          <a:xfrm>
            <a:off x="2863288" y="278518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0CEEAA33-77BC-B43E-03B0-C6E242A833B2}"/>
              </a:ext>
            </a:extLst>
          </p:cNvPr>
          <p:cNvSpPr/>
          <p:nvPr/>
        </p:nvSpPr>
        <p:spPr>
          <a:xfrm>
            <a:off x="3179195" y="278518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9C6C9645-3C57-5DA3-6B38-9A8A84D0E8BC}"/>
              </a:ext>
            </a:extLst>
          </p:cNvPr>
          <p:cNvSpPr/>
          <p:nvPr/>
        </p:nvSpPr>
        <p:spPr>
          <a:xfrm>
            <a:off x="2863288" y="3107176"/>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8F78E338-512E-BCF4-9670-12FD99175278}"/>
              </a:ext>
            </a:extLst>
          </p:cNvPr>
          <p:cNvSpPr/>
          <p:nvPr/>
        </p:nvSpPr>
        <p:spPr>
          <a:xfrm>
            <a:off x="3179195" y="3107176"/>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E4A97291-DC16-8FD2-1E7F-DEFAD7E313D6}"/>
              </a:ext>
            </a:extLst>
          </p:cNvPr>
          <p:cNvSpPr/>
          <p:nvPr/>
        </p:nvSpPr>
        <p:spPr>
          <a:xfrm>
            <a:off x="3495102" y="278518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409A8984-714C-EE8A-90D9-A748E5D6AB8A}"/>
              </a:ext>
            </a:extLst>
          </p:cNvPr>
          <p:cNvSpPr/>
          <p:nvPr/>
        </p:nvSpPr>
        <p:spPr>
          <a:xfrm>
            <a:off x="3495102" y="3107176"/>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D2824E79-9DB0-608F-7CDA-F50E1A65C7AC}"/>
              </a:ext>
            </a:extLst>
          </p:cNvPr>
          <p:cNvSpPr/>
          <p:nvPr/>
        </p:nvSpPr>
        <p:spPr>
          <a:xfrm>
            <a:off x="4247858" y="278518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A78CEEB-59D2-9677-B4BE-BC20CC4B153F}"/>
              </a:ext>
            </a:extLst>
          </p:cNvPr>
          <p:cNvSpPr/>
          <p:nvPr/>
        </p:nvSpPr>
        <p:spPr>
          <a:xfrm>
            <a:off x="4563765" y="278518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E28CCB44-38D0-E23A-F2F5-24AD8945AE71}"/>
              </a:ext>
            </a:extLst>
          </p:cNvPr>
          <p:cNvSpPr/>
          <p:nvPr/>
        </p:nvSpPr>
        <p:spPr>
          <a:xfrm>
            <a:off x="4247858" y="3107176"/>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B5D1B067-08F7-8D3E-C0CE-86550572D00E}"/>
              </a:ext>
            </a:extLst>
          </p:cNvPr>
          <p:cNvSpPr/>
          <p:nvPr/>
        </p:nvSpPr>
        <p:spPr>
          <a:xfrm>
            <a:off x="4563765" y="3107176"/>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6D8D495-507C-0326-03BD-AEA1DBEB8B19}"/>
              </a:ext>
            </a:extLst>
          </p:cNvPr>
          <p:cNvSpPr/>
          <p:nvPr/>
        </p:nvSpPr>
        <p:spPr>
          <a:xfrm>
            <a:off x="4879672" y="278518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F492CF4D-AC75-24B6-6F2A-6D6C7FD5CF25}"/>
              </a:ext>
            </a:extLst>
          </p:cNvPr>
          <p:cNvSpPr/>
          <p:nvPr/>
        </p:nvSpPr>
        <p:spPr>
          <a:xfrm>
            <a:off x="4879672" y="3107176"/>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875A2988-233C-A0A2-3238-347B9393BBE0}"/>
              </a:ext>
            </a:extLst>
          </p:cNvPr>
          <p:cNvSpPr/>
          <p:nvPr/>
        </p:nvSpPr>
        <p:spPr>
          <a:xfrm>
            <a:off x="2863288" y="3815772"/>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B5603DC-665F-8D0A-50D8-9C742534DE68}"/>
              </a:ext>
            </a:extLst>
          </p:cNvPr>
          <p:cNvSpPr/>
          <p:nvPr/>
        </p:nvSpPr>
        <p:spPr>
          <a:xfrm>
            <a:off x="2863288" y="4137761"/>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04B24987-E0F7-2A07-FAF2-F615614C78B0}"/>
              </a:ext>
            </a:extLst>
          </p:cNvPr>
          <p:cNvSpPr/>
          <p:nvPr/>
        </p:nvSpPr>
        <p:spPr>
          <a:xfrm>
            <a:off x="3422230" y="3815772"/>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E651FA87-FC06-0FA5-5E97-2AB616FD52B1}"/>
              </a:ext>
            </a:extLst>
          </p:cNvPr>
          <p:cNvSpPr/>
          <p:nvPr/>
        </p:nvSpPr>
        <p:spPr>
          <a:xfrm>
            <a:off x="3422230" y="4137761"/>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20258B6-A292-4E6C-36F1-C2277C9B7134}"/>
              </a:ext>
            </a:extLst>
          </p:cNvPr>
          <p:cNvSpPr/>
          <p:nvPr/>
        </p:nvSpPr>
        <p:spPr>
          <a:xfrm>
            <a:off x="3981172" y="3815772"/>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BB0CFF15-790E-F43E-C275-514013BE23A7}"/>
              </a:ext>
            </a:extLst>
          </p:cNvPr>
          <p:cNvSpPr/>
          <p:nvPr/>
        </p:nvSpPr>
        <p:spPr>
          <a:xfrm>
            <a:off x="3981172" y="4137761"/>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7BD69DB5-C3B5-1DF3-CE57-CE8E5CC63767}"/>
              </a:ext>
            </a:extLst>
          </p:cNvPr>
          <p:cNvSpPr/>
          <p:nvPr/>
        </p:nvSpPr>
        <p:spPr>
          <a:xfrm>
            <a:off x="4540114" y="3815772"/>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8E37830B-56EC-BCEC-94AE-8C8D4323CBFE}"/>
              </a:ext>
            </a:extLst>
          </p:cNvPr>
          <p:cNvSpPr/>
          <p:nvPr/>
        </p:nvSpPr>
        <p:spPr>
          <a:xfrm>
            <a:off x="4540114" y="4137761"/>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58E9EFD5-4979-305D-3F2C-362DA5584855}"/>
              </a:ext>
            </a:extLst>
          </p:cNvPr>
          <p:cNvSpPr/>
          <p:nvPr/>
        </p:nvSpPr>
        <p:spPr>
          <a:xfrm>
            <a:off x="5099056" y="3815772"/>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5220E785-D81A-7F02-DB8C-671DF635A121}"/>
              </a:ext>
            </a:extLst>
          </p:cNvPr>
          <p:cNvSpPr/>
          <p:nvPr/>
        </p:nvSpPr>
        <p:spPr>
          <a:xfrm>
            <a:off x="5099056" y="4137761"/>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5BA73008-978B-51B8-C72D-45AEC14E390A}"/>
              </a:ext>
            </a:extLst>
          </p:cNvPr>
          <p:cNvSpPr/>
          <p:nvPr/>
        </p:nvSpPr>
        <p:spPr>
          <a:xfrm>
            <a:off x="5657997" y="3815772"/>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26B33308-F72A-66E2-B9BB-7F5C6C78050C}"/>
              </a:ext>
            </a:extLst>
          </p:cNvPr>
          <p:cNvSpPr/>
          <p:nvPr/>
        </p:nvSpPr>
        <p:spPr>
          <a:xfrm>
            <a:off x="5657997" y="4137761"/>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0219B79F-E60D-33AF-F727-261E1419BE3E}"/>
              </a:ext>
            </a:extLst>
          </p:cNvPr>
          <p:cNvSpPr/>
          <p:nvPr/>
        </p:nvSpPr>
        <p:spPr>
          <a:xfrm>
            <a:off x="2863288" y="486886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129F692F-4362-080F-AB3D-14B7DC865212}"/>
              </a:ext>
            </a:extLst>
          </p:cNvPr>
          <p:cNvSpPr/>
          <p:nvPr/>
        </p:nvSpPr>
        <p:spPr>
          <a:xfrm>
            <a:off x="3181371" y="486886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DF732CA2-174B-826A-6113-3A0E4A21B510}"/>
              </a:ext>
            </a:extLst>
          </p:cNvPr>
          <p:cNvSpPr/>
          <p:nvPr/>
        </p:nvSpPr>
        <p:spPr>
          <a:xfrm>
            <a:off x="4771786" y="486886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53C0CD0B-9C57-CD18-02D1-44D5223C24C7}"/>
              </a:ext>
            </a:extLst>
          </p:cNvPr>
          <p:cNvSpPr/>
          <p:nvPr/>
        </p:nvSpPr>
        <p:spPr>
          <a:xfrm>
            <a:off x="5089869" y="486886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DA6B8E1D-6661-501E-8DD4-F298A788F2DD}"/>
              </a:ext>
            </a:extLst>
          </p:cNvPr>
          <p:cNvSpPr/>
          <p:nvPr/>
        </p:nvSpPr>
        <p:spPr>
          <a:xfrm>
            <a:off x="3499454" y="486886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792F751D-3D43-770F-BF06-EF5657CA685B}"/>
              </a:ext>
            </a:extLst>
          </p:cNvPr>
          <p:cNvSpPr/>
          <p:nvPr/>
        </p:nvSpPr>
        <p:spPr>
          <a:xfrm>
            <a:off x="5407952" y="486886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C560C412-1490-5B93-C559-1C7E24A54A21}"/>
              </a:ext>
            </a:extLst>
          </p:cNvPr>
          <p:cNvSpPr/>
          <p:nvPr/>
        </p:nvSpPr>
        <p:spPr>
          <a:xfrm>
            <a:off x="3817537" y="486886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90A2B77E-63F4-610E-7F49-38E56BCFF8F6}"/>
              </a:ext>
            </a:extLst>
          </p:cNvPr>
          <p:cNvSpPr/>
          <p:nvPr/>
        </p:nvSpPr>
        <p:spPr>
          <a:xfrm>
            <a:off x="4135620" y="486886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2FB12DAC-16C8-E899-DE1A-BEF8C192E951}"/>
              </a:ext>
            </a:extLst>
          </p:cNvPr>
          <p:cNvSpPr/>
          <p:nvPr/>
        </p:nvSpPr>
        <p:spPr>
          <a:xfrm>
            <a:off x="5726035" y="486886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B717B8C9-118E-9A4C-E443-8671718CB955}"/>
              </a:ext>
            </a:extLst>
          </p:cNvPr>
          <p:cNvSpPr/>
          <p:nvPr/>
        </p:nvSpPr>
        <p:spPr>
          <a:xfrm>
            <a:off x="6044118" y="486886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1B9EC739-AEE7-3BF1-C1EB-01BEEF7260BF}"/>
              </a:ext>
            </a:extLst>
          </p:cNvPr>
          <p:cNvSpPr/>
          <p:nvPr/>
        </p:nvSpPr>
        <p:spPr>
          <a:xfrm>
            <a:off x="4453703" y="486886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1F4E903D-A923-F991-48F8-9F99428A2937}"/>
              </a:ext>
            </a:extLst>
          </p:cNvPr>
          <p:cNvSpPr/>
          <p:nvPr/>
        </p:nvSpPr>
        <p:spPr>
          <a:xfrm>
            <a:off x="6362203" y="4868867"/>
            <a:ext cx="288274" cy="28827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C9E33785-991E-E131-307A-682DD6C25BC2}"/>
              </a:ext>
            </a:extLst>
          </p:cNvPr>
          <p:cNvSpPr txBox="1"/>
          <p:nvPr/>
        </p:nvSpPr>
        <p:spPr>
          <a:xfrm>
            <a:off x="5073175" y="2817551"/>
            <a:ext cx="2744935"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2 groups of 6</a:t>
            </a:r>
          </a:p>
        </p:txBody>
      </p:sp>
      <p:sp>
        <p:nvSpPr>
          <p:cNvPr id="53" name="TextBox 52">
            <a:extLst>
              <a:ext uri="{FF2B5EF4-FFF2-40B4-BE49-F238E27FC236}">
                <a16:creationId xmlns:a16="http://schemas.microsoft.com/office/drawing/2014/main" id="{F951420D-EADB-725B-71F6-75A4A94740C5}"/>
              </a:ext>
            </a:extLst>
          </p:cNvPr>
          <p:cNvSpPr txBox="1"/>
          <p:nvPr/>
        </p:nvSpPr>
        <p:spPr>
          <a:xfrm>
            <a:off x="5817850" y="3859951"/>
            <a:ext cx="2744935"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6 groups of 2</a:t>
            </a:r>
          </a:p>
        </p:txBody>
      </p:sp>
      <p:sp>
        <p:nvSpPr>
          <p:cNvPr id="54" name="TextBox 53">
            <a:extLst>
              <a:ext uri="{FF2B5EF4-FFF2-40B4-BE49-F238E27FC236}">
                <a16:creationId xmlns:a16="http://schemas.microsoft.com/office/drawing/2014/main" id="{C0943AE3-8AD1-AD81-B77C-559A745DF256}"/>
              </a:ext>
            </a:extLst>
          </p:cNvPr>
          <p:cNvSpPr txBox="1"/>
          <p:nvPr/>
        </p:nvSpPr>
        <p:spPr>
          <a:xfrm>
            <a:off x="6513791" y="4756124"/>
            <a:ext cx="2744935"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1 group of 12</a:t>
            </a:r>
          </a:p>
        </p:txBody>
      </p:sp>
      <p:sp>
        <p:nvSpPr>
          <p:cNvPr id="55" name="TextBox 54">
            <a:extLst>
              <a:ext uri="{FF2B5EF4-FFF2-40B4-BE49-F238E27FC236}">
                <a16:creationId xmlns:a16="http://schemas.microsoft.com/office/drawing/2014/main" id="{78939D9F-6E05-8167-8202-BCEA8CBC09F5}"/>
              </a:ext>
            </a:extLst>
          </p:cNvPr>
          <p:cNvSpPr txBox="1"/>
          <p:nvPr/>
        </p:nvSpPr>
        <p:spPr>
          <a:xfrm>
            <a:off x="6972090" y="2160684"/>
            <a:ext cx="2744935"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12 groups of 1</a:t>
            </a:r>
          </a:p>
        </p:txBody>
      </p:sp>
    </p:spTree>
    <p:extLst>
      <p:ext uri="{BB962C8B-B14F-4D97-AF65-F5344CB8AC3E}">
        <p14:creationId xmlns:p14="http://schemas.microsoft.com/office/powerpoint/2010/main" val="58245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500"/>
                                        <p:tgtEl>
                                          <p:spTgt spid="3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500"/>
                                        <p:tgtEl>
                                          <p:spTgt spid="3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500"/>
                                        <p:tgtEl>
                                          <p:spTgt spid="3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fade">
                                      <p:cBhvr>
                                        <p:cTn id="88" dur="500"/>
                                        <p:tgtEl>
                                          <p:spTgt spid="5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fade">
                                      <p:cBhvr>
                                        <p:cTn id="99" dur="500"/>
                                        <p:tgtEl>
                                          <p:spTgt spid="4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4"/>
                                        </p:tgtEl>
                                        <p:attrNameLst>
                                          <p:attrName>style.visibility</p:attrName>
                                        </p:attrNameLst>
                                      </p:cBhvr>
                                      <p:to>
                                        <p:strVal val="visible"/>
                                      </p:to>
                                    </p:set>
                                    <p:animEffect transition="in" filter="fade">
                                      <p:cBhvr>
                                        <p:cTn id="105" dur="500"/>
                                        <p:tgtEl>
                                          <p:spTgt spid="44"/>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45"/>
                                        </p:tgtEl>
                                        <p:attrNameLst>
                                          <p:attrName>style.visibility</p:attrName>
                                        </p:attrNameLst>
                                      </p:cBhvr>
                                      <p:to>
                                        <p:strVal val="visible"/>
                                      </p:to>
                                    </p:set>
                                    <p:animEffect transition="in" filter="fade">
                                      <p:cBhvr>
                                        <p:cTn id="108" dur="500"/>
                                        <p:tgtEl>
                                          <p:spTgt spid="45"/>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500"/>
                                        <p:tgtEl>
                                          <p:spTgt spid="46"/>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47"/>
                                        </p:tgtEl>
                                        <p:attrNameLst>
                                          <p:attrName>style.visibility</p:attrName>
                                        </p:attrNameLst>
                                      </p:cBhvr>
                                      <p:to>
                                        <p:strVal val="visible"/>
                                      </p:to>
                                    </p:set>
                                    <p:animEffect transition="in" filter="fade">
                                      <p:cBhvr>
                                        <p:cTn id="114" dur="500"/>
                                        <p:tgtEl>
                                          <p:spTgt spid="47"/>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48"/>
                                        </p:tgtEl>
                                        <p:attrNameLst>
                                          <p:attrName>style.visibility</p:attrName>
                                        </p:attrNameLst>
                                      </p:cBhvr>
                                      <p:to>
                                        <p:strVal val="visible"/>
                                      </p:to>
                                    </p:set>
                                    <p:animEffect transition="in" filter="fade">
                                      <p:cBhvr>
                                        <p:cTn id="117" dur="500"/>
                                        <p:tgtEl>
                                          <p:spTgt spid="48"/>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fade">
                                      <p:cBhvr>
                                        <p:cTn id="120" dur="500"/>
                                        <p:tgtEl>
                                          <p:spTgt spid="49"/>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fade">
                                      <p:cBhvr>
                                        <p:cTn id="123" dur="500"/>
                                        <p:tgtEl>
                                          <p:spTgt spid="50"/>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51"/>
                                        </p:tgtEl>
                                        <p:attrNameLst>
                                          <p:attrName>style.visibility</p:attrName>
                                        </p:attrNameLst>
                                      </p:cBhvr>
                                      <p:to>
                                        <p:strVal val="visible"/>
                                      </p:to>
                                    </p:set>
                                    <p:animEffect transition="in" filter="fade">
                                      <p:cBhvr>
                                        <p:cTn id="126" dur="500"/>
                                        <p:tgtEl>
                                          <p:spTgt spid="51"/>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54"/>
                                        </p:tgtEl>
                                        <p:attrNameLst>
                                          <p:attrName>style.visibility</p:attrName>
                                        </p:attrNameLst>
                                      </p:cBhvr>
                                      <p:to>
                                        <p:strVal val="visible"/>
                                      </p:to>
                                    </p:set>
                                    <p:animEffect transition="in" filter="fade">
                                      <p:cBhvr>
                                        <p:cTn id="131" dur="500"/>
                                        <p:tgtEl>
                                          <p:spTgt spid="54"/>
                                        </p:tgtEl>
                                      </p:cBhvr>
                                    </p:animEffect>
                                  </p:childTnLst>
                                </p:cTn>
                              </p:par>
                            </p:childTnLst>
                          </p:cTn>
                        </p:par>
                      </p:childTnLst>
                    </p:cTn>
                  </p:par>
                  <p:par>
                    <p:cTn id="132" fill="hold">
                      <p:stCondLst>
                        <p:cond delay="indefinite"/>
                      </p:stCondLst>
                      <p:childTnLst>
                        <p:par>
                          <p:cTn id="133" fill="hold">
                            <p:stCondLst>
                              <p:cond delay="0"/>
                            </p:stCondLst>
                            <p:childTnLst>
                              <p:par>
                                <p:cTn id="134" presetID="26" presetClass="emph" presetSubtype="0" fill="hold" grpId="0" nodeType="clickEffect">
                                  <p:stCondLst>
                                    <p:cond delay="0"/>
                                  </p:stCondLst>
                                  <p:childTnLst>
                                    <p:animEffect transition="out" filter="fade">
                                      <p:cBhvr>
                                        <p:cTn id="135" dur="500" tmFilter="0, 0; .2, .5; .8, .5; 1, 0"/>
                                        <p:tgtEl>
                                          <p:spTgt spid="3"/>
                                        </p:tgtEl>
                                      </p:cBhvr>
                                    </p:animEffect>
                                    <p:animScale>
                                      <p:cBhvr>
                                        <p:cTn id="136" dur="250" autoRev="1" fill="hold"/>
                                        <p:tgtEl>
                                          <p:spTgt spid="3"/>
                                        </p:tgtEl>
                                      </p:cBhvr>
                                      <p:by x="105000" y="105000"/>
                                    </p:animScale>
                                  </p:childTnLst>
                                </p:cTn>
                              </p:par>
                              <p:par>
                                <p:cTn id="137" presetID="26" presetClass="emph" presetSubtype="0" fill="hold" grpId="0" nodeType="withEffect">
                                  <p:stCondLst>
                                    <p:cond delay="0"/>
                                  </p:stCondLst>
                                  <p:childTnLst>
                                    <p:animEffect transition="out" filter="fade">
                                      <p:cBhvr>
                                        <p:cTn id="138" dur="500" tmFilter="0, 0; .2, .5; .8, .5; 1, 0"/>
                                        <p:tgtEl>
                                          <p:spTgt spid="4"/>
                                        </p:tgtEl>
                                      </p:cBhvr>
                                    </p:animEffect>
                                    <p:animScale>
                                      <p:cBhvr>
                                        <p:cTn id="139" dur="250" autoRev="1" fill="hold"/>
                                        <p:tgtEl>
                                          <p:spTgt spid="4"/>
                                        </p:tgtEl>
                                      </p:cBhvr>
                                      <p:by x="105000" y="105000"/>
                                    </p:animScale>
                                  </p:childTnLst>
                                </p:cTn>
                              </p:par>
                              <p:par>
                                <p:cTn id="140" presetID="26" presetClass="emph" presetSubtype="0" fill="hold" grpId="0" nodeType="withEffect">
                                  <p:stCondLst>
                                    <p:cond delay="0"/>
                                  </p:stCondLst>
                                  <p:childTnLst>
                                    <p:animEffect transition="out" filter="fade">
                                      <p:cBhvr>
                                        <p:cTn id="141" dur="500" tmFilter="0, 0; .2, .5; .8, .5; 1, 0"/>
                                        <p:tgtEl>
                                          <p:spTgt spid="5"/>
                                        </p:tgtEl>
                                      </p:cBhvr>
                                    </p:animEffect>
                                    <p:animScale>
                                      <p:cBhvr>
                                        <p:cTn id="142" dur="250" autoRev="1" fill="hold"/>
                                        <p:tgtEl>
                                          <p:spTgt spid="5"/>
                                        </p:tgtEl>
                                      </p:cBhvr>
                                      <p:by x="105000" y="105000"/>
                                    </p:animScale>
                                  </p:childTnLst>
                                </p:cTn>
                              </p:par>
                              <p:par>
                                <p:cTn id="143" presetID="26" presetClass="emph" presetSubtype="0" fill="hold" grpId="0" nodeType="withEffect">
                                  <p:stCondLst>
                                    <p:cond delay="0"/>
                                  </p:stCondLst>
                                  <p:childTnLst>
                                    <p:animEffect transition="out" filter="fade">
                                      <p:cBhvr>
                                        <p:cTn id="144" dur="500" tmFilter="0, 0; .2, .5; .8, .5; 1, 0"/>
                                        <p:tgtEl>
                                          <p:spTgt spid="6"/>
                                        </p:tgtEl>
                                      </p:cBhvr>
                                    </p:animEffect>
                                    <p:animScale>
                                      <p:cBhvr>
                                        <p:cTn id="145" dur="250" autoRev="1" fill="hold"/>
                                        <p:tgtEl>
                                          <p:spTgt spid="6"/>
                                        </p:tgtEl>
                                      </p:cBhvr>
                                      <p:by x="105000" y="105000"/>
                                    </p:animScale>
                                  </p:childTnLst>
                                </p:cTn>
                              </p:par>
                              <p:par>
                                <p:cTn id="146" presetID="26" presetClass="emph" presetSubtype="0" fill="hold" grpId="0" nodeType="withEffect">
                                  <p:stCondLst>
                                    <p:cond delay="0"/>
                                  </p:stCondLst>
                                  <p:childTnLst>
                                    <p:animEffect transition="out" filter="fade">
                                      <p:cBhvr>
                                        <p:cTn id="147" dur="500" tmFilter="0, 0; .2, .5; .8, .5; 1, 0"/>
                                        <p:tgtEl>
                                          <p:spTgt spid="7"/>
                                        </p:tgtEl>
                                      </p:cBhvr>
                                    </p:animEffect>
                                    <p:animScale>
                                      <p:cBhvr>
                                        <p:cTn id="148" dur="250" autoRev="1" fill="hold"/>
                                        <p:tgtEl>
                                          <p:spTgt spid="7"/>
                                        </p:tgtEl>
                                      </p:cBhvr>
                                      <p:by x="105000" y="105000"/>
                                    </p:animScale>
                                  </p:childTnLst>
                                </p:cTn>
                              </p:par>
                              <p:par>
                                <p:cTn id="149" presetID="26" presetClass="emph" presetSubtype="0" fill="hold" grpId="0" nodeType="withEffect">
                                  <p:stCondLst>
                                    <p:cond delay="0"/>
                                  </p:stCondLst>
                                  <p:childTnLst>
                                    <p:animEffect transition="out" filter="fade">
                                      <p:cBhvr>
                                        <p:cTn id="150" dur="500" tmFilter="0, 0; .2, .5; .8, .5; 1, 0"/>
                                        <p:tgtEl>
                                          <p:spTgt spid="8"/>
                                        </p:tgtEl>
                                      </p:cBhvr>
                                    </p:animEffect>
                                    <p:animScale>
                                      <p:cBhvr>
                                        <p:cTn id="151" dur="250" autoRev="1" fill="hold"/>
                                        <p:tgtEl>
                                          <p:spTgt spid="8"/>
                                        </p:tgtEl>
                                      </p:cBhvr>
                                      <p:by x="105000" y="105000"/>
                                    </p:animScale>
                                  </p:childTnLst>
                                </p:cTn>
                              </p:par>
                              <p:par>
                                <p:cTn id="152" presetID="26" presetClass="emph" presetSubtype="0" fill="hold" grpId="0" nodeType="withEffect">
                                  <p:stCondLst>
                                    <p:cond delay="0"/>
                                  </p:stCondLst>
                                  <p:childTnLst>
                                    <p:animEffect transition="out" filter="fade">
                                      <p:cBhvr>
                                        <p:cTn id="153" dur="500" tmFilter="0, 0; .2, .5; .8, .5; 1, 0"/>
                                        <p:tgtEl>
                                          <p:spTgt spid="9"/>
                                        </p:tgtEl>
                                      </p:cBhvr>
                                    </p:animEffect>
                                    <p:animScale>
                                      <p:cBhvr>
                                        <p:cTn id="154" dur="250" autoRev="1" fill="hold"/>
                                        <p:tgtEl>
                                          <p:spTgt spid="9"/>
                                        </p:tgtEl>
                                      </p:cBhvr>
                                      <p:by x="105000" y="105000"/>
                                    </p:animScale>
                                  </p:childTnLst>
                                </p:cTn>
                              </p:par>
                              <p:par>
                                <p:cTn id="155" presetID="26" presetClass="emph" presetSubtype="0" fill="hold" grpId="0" nodeType="withEffect">
                                  <p:stCondLst>
                                    <p:cond delay="0"/>
                                  </p:stCondLst>
                                  <p:childTnLst>
                                    <p:animEffect transition="out" filter="fade">
                                      <p:cBhvr>
                                        <p:cTn id="156" dur="500" tmFilter="0, 0; .2, .5; .8, .5; 1, 0"/>
                                        <p:tgtEl>
                                          <p:spTgt spid="10"/>
                                        </p:tgtEl>
                                      </p:cBhvr>
                                    </p:animEffect>
                                    <p:animScale>
                                      <p:cBhvr>
                                        <p:cTn id="157" dur="250" autoRev="1" fill="hold"/>
                                        <p:tgtEl>
                                          <p:spTgt spid="10"/>
                                        </p:tgtEl>
                                      </p:cBhvr>
                                      <p:by x="105000" y="105000"/>
                                    </p:animScale>
                                  </p:childTnLst>
                                </p:cTn>
                              </p:par>
                              <p:par>
                                <p:cTn id="158" presetID="26" presetClass="emph" presetSubtype="0" fill="hold" grpId="0" nodeType="withEffect">
                                  <p:stCondLst>
                                    <p:cond delay="0"/>
                                  </p:stCondLst>
                                  <p:childTnLst>
                                    <p:animEffect transition="out" filter="fade">
                                      <p:cBhvr>
                                        <p:cTn id="159" dur="500" tmFilter="0, 0; .2, .5; .8, .5; 1, 0"/>
                                        <p:tgtEl>
                                          <p:spTgt spid="11"/>
                                        </p:tgtEl>
                                      </p:cBhvr>
                                    </p:animEffect>
                                    <p:animScale>
                                      <p:cBhvr>
                                        <p:cTn id="160" dur="250" autoRev="1" fill="hold"/>
                                        <p:tgtEl>
                                          <p:spTgt spid="11"/>
                                        </p:tgtEl>
                                      </p:cBhvr>
                                      <p:by x="105000" y="105000"/>
                                    </p:animScale>
                                  </p:childTnLst>
                                </p:cTn>
                              </p:par>
                              <p:par>
                                <p:cTn id="161" presetID="26" presetClass="emph" presetSubtype="0" fill="hold" grpId="0" nodeType="withEffect">
                                  <p:stCondLst>
                                    <p:cond delay="0"/>
                                  </p:stCondLst>
                                  <p:childTnLst>
                                    <p:animEffect transition="out" filter="fade">
                                      <p:cBhvr>
                                        <p:cTn id="162" dur="500" tmFilter="0, 0; .2, .5; .8, .5; 1, 0"/>
                                        <p:tgtEl>
                                          <p:spTgt spid="12"/>
                                        </p:tgtEl>
                                      </p:cBhvr>
                                    </p:animEffect>
                                    <p:animScale>
                                      <p:cBhvr>
                                        <p:cTn id="163" dur="250" autoRev="1" fill="hold"/>
                                        <p:tgtEl>
                                          <p:spTgt spid="12"/>
                                        </p:tgtEl>
                                      </p:cBhvr>
                                      <p:by x="105000" y="105000"/>
                                    </p:animScale>
                                  </p:childTnLst>
                                </p:cTn>
                              </p:par>
                              <p:par>
                                <p:cTn id="164" presetID="26" presetClass="emph" presetSubtype="0" fill="hold" grpId="0" nodeType="withEffect">
                                  <p:stCondLst>
                                    <p:cond delay="0"/>
                                  </p:stCondLst>
                                  <p:childTnLst>
                                    <p:animEffect transition="out" filter="fade">
                                      <p:cBhvr>
                                        <p:cTn id="165" dur="500" tmFilter="0, 0; .2, .5; .8, .5; 1, 0"/>
                                        <p:tgtEl>
                                          <p:spTgt spid="13"/>
                                        </p:tgtEl>
                                      </p:cBhvr>
                                    </p:animEffect>
                                    <p:animScale>
                                      <p:cBhvr>
                                        <p:cTn id="166" dur="250" autoRev="1" fill="hold"/>
                                        <p:tgtEl>
                                          <p:spTgt spid="13"/>
                                        </p:tgtEl>
                                      </p:cBhvr>
                                      <p:by x="105000" y="105000"/>
                                    </p:animScale>
                                  </p:childTnLst>
                                </p:cTn>
                              </p:par>
                              <p:par>
                                <p:cTn id="167" presetID="26" presetClass="emph" presetSubtype="0" fill="hold" grpId="0" nodeType="withEffect">
                                  <p:stCondLst>
                                    <p:cond delay="0"/>
                                  </p:stCondLst>
                                  <p:childTnLst>
                                    <p:animEffect transition="out" filter="fade">
                                      <p:cBhvr>
                                        <p:cTn id="168" dur="500" tmFilter="0, 0; .2, .5; .8, .5; 1, 0"/>
                                        <p:tgtEl>
                                          <p:spTgt spid="14"/>
                                        </p:tgtEl>
                                      </p:cBhvr>
                                    </p:animEffect>
                                    <p:animScale>
                                      <p:cBhvr>
                                        <p:cTn id="169" dur="250" autoRev="1" fill="hold"/>
                                        <p:tgtEl>
                                          <p:spTgt spid="14"/>
                                        </p:tgtEl>
                                      </p:cBhvr>
                                      <p:by x="105000" y="105000"/>
                                    </p:animScale>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55"/>
                                        </p:tgtEl>
                                        <p:attrNameLst>
                                          <p:attrName>style.visibility</p:attrName>
                                        </p:attrNameLst>
                                      </p:cBhvr>
                                      <p:to>
                                        <p:strVal val="visible"/>
                                      </p:to>
                                    </p:set>
                                    <p:animEffect transition="in" filter="fade">
                                      <p:cBhvr>
                                        <p:cTn id="17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p:bldP spid="53" grpId="0"/>
      <p:bldP spid="54"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FCA068-94E0-8EA7-D0D8-3F6E5249AE0C}"/>
              </a:ext>
            </a:extLst>
          </p:cNvPr>
          <p:cNvSpPr txBox="1"/>
          <p:nvPr/>
        </p:nvSpPr>
        <p:spPr>
          <a:xfrm>
            <a:off x="497840" y="411143"/>
            <a:ext cx="11033760" cy="6247864"/>
          </a:xfrm>
          <a:prstGeom prst="rect">
            <a:avLst/>
          </a:prstGeom>
          <a:noFill/>
        </p:spPr>
        <p:txBody>
          <a:bodyPr wrap="square" rtlCol="0">
            <a:spAutoFit/>
          </a:bodyPr>
          <a:lstStyle/>
          <a:p>
            <a:r>
              <a:rPr lang="en-GB" sz="3000" dirty="0">
                <a:latin typeface="Sassoon Primary Std" panose="020B0503020103030203" pitchFamily="34" charset="0"/>
              </a:rPr>
              <a:t>With 12, you can make many equal groups. Do the children recognise what it means? How many groups/lots with X in each group?</a:t>
            </a:r>
          </a:p>
          <a:p>
            <a:endParaRPr lang="en-GB" sz="2000" dirty="0">
              <a:latin typeface="Sassoon Primary Std" panose="020B0503020103030203" pitchFamily="34" charset="0"/>
            </a:endParaRPr>
          </a:p>
          <a:p>
            <a:r>
              <a:rPr lang="en-GB" sz="3000" dirty="0">
                <a:latin typeface="Sassoon Primary Std" panose="020B0503020103030203" pitchFamily="34" charset="0"/>
              </a:rPr>
              <a:t>4 groups of 3 – </a:t>
            </a:r>
            <a:r>
              <a:rPr lang="en-GB" sz="3000" dirty="0">
                <a:solidFill>
                  <a:srgbClr val="FF0000"/>
                </a:solidFill>
                <a:latin typeface="Sassoon Primary Std" panose="020B0503020103030203" pitchFamily="34" charset="0"/>
              </a:rPr>
              <a:t>3 + 3 + 3 + 3 = 12 </a:t>
            </a:r>
            <a:r>
              <a:rPr lang="en-GB" sz="3000" dirty="0">
                <a:latin typeface="Sassoon Primary Std" panose="020B0503020103030203" pitchFamily="34" charset="0"/>
              </a:rPr>
              <a:t>meaning 4 x 3 = 12</a:t>
            </a:r>
          </a:p>
          <a:p>
            <a:endParaRPr lang="en-GB" sz="2000" dirty="0">
              <a:latin typeface="Sassoon Primary Std" panose="020B0503020103030203" pitchFamily="34" charset="0"/>
            </a:endParaRPr>
          </a:p>
          <a:p>
            <a:r>
              <a:rPr lang="en-GB" sz="3000" dirty="0">
                <a:latin typeface="Sassoon Primary Std" panose="020B0503020103030203" pitchFamily="34" charset="0"/>
              </a:rPr>
              <a:t>3 groups of 4 – </a:t>
            </a:r>
            <a:r>
              <a:rPr lang="en-GB" sz="3000" dirty="0">
                <a:solidFill>
                  <a:srgbClr val="FF0000"/>
                </a:solidFill>
                <a:latin typeface="Sassoon Primary Std" panose="020B0503020103030203" pitchFamily="34" charset="0"/>
              </a:rPr>
              <a:t>4 + 4 + 4 = 12 </a:t>
            </a:r>
            <a:r>
              <a:rPr lang="en-GB" sz="3000" dirty="0">
                <a:latin typeface="Sassoon Primary Std" panose="020B0503020103030203" pitchFamily="34" charset="0"/>
              </a:rPr>
              <a:t>meaning 3 x 4 = 12</a:t>
            </a:r>
          </a:p>
          <a:p>
            <a:endParaRPr lang="en-GB" sz="2000" dirty="0">
              <a:latin typeface="Sassoon Primary Std" panose="020B0503020103030203" pitchFamily="34" charset="0"/>
            </a:endParaRPr>
          </a:p>
          <a:p>
            <a:r>
              <a:rPr lang="en-GB" sz="3000" dirty="0">
                <a:latin typeface="Sassoon Primary Std" panose="020B0503020103030203" pitchFamily="34" charset="0"/>
              </a:rPr>
              <a:t>2 groups of 6 – </a:t>
            </a:r>
            <a:r>
              <a:rPr lang="en-GB" sz="3000" dirty="0">
                <a:solidFill>
                  <a:srgbClr val="FF0000"/>
                </a:solidFill>
                <a:latin typeface="Sassoon Primary Std" panose="020B0503020103030203" pitchFamily="34" charset="0"/>
              </a:rPr>
              <a:t>6 + 6 = 12 </a:t>
            </a:r>
            <a:r>
              <a:rPr lang="en-GB" sz="3000" dirty="0">
                <a:latin typeface="Sassoon Primary Std" panose="020B0503020103030203" pitchFamily="34" charset="0"/>
              </a:rPr>
              <a:t>meaning 2 x 6 = 12</a:t>
            </a:r>
          </a:p>
          <a:p>
            <a:endParaRPr lang="en-GB" sz="2000" dirty="0">
              <a:latin typeface="Sassoon Primary Std" panose="020B0503020103030203" pitchFamily="34" charset="0"/>
            </a:endParaRPr>
          </a:p>
          <a:p>
            <a:r>
              <a:rPr lang="en-GB" sz="3000" dirty="0">
                <a:latin typeface="Sassoon Primary Std" panose="020B0503020103030203" pitchFamily="34" charset="0"/>
              </a:rPr>
              <a:t>6 groups of 2 – </a:t>
            </a:r>
            <a:r>
              <a:rPr lang="en-GB" sz="3000" dirty="0">
                <a:solidFill>
                  <a:srgbClr val="FF0000"/>
                </a:solidFill>
                <a:latin typeface="Sassoon Primary Std" panose="020B0503020103030203" pitchFamily="34" charset="0"/>
              </a:rPr>
              <a:t>2 + 2 + 2 + 2 + 2 + 2 = 12 </a:t>
            </a:r>
            <a:r>
              <a:rPr lang="en-GB" sz="3000" dirty="0">
                <a:latin typeface="Sassoon Primary Std" panose="020B0503020103030203" pitchFamily="34" charset="0"/>
              </a:rPr>
              <a:t>meaning 6 x 2 = 12</a:t>
            </a:r>
          </a:p>
          <a:p>
            <a:endParaRPr lang="en-GB" sz="2000" dirty="0">
              <a:latin typeface="Sassoon Primary Std" panose="020B0503020103030203" pitchFamily="34" charset="0"/>
            </a:endParaRPr>
          </a:p>
          <a:p>
            <a:r>
              <a:rPr lang="en-GB" sz="3000" dirty="0">
                <a:latin typeface="Sassoon Primary Std" panose="020B0503020103030203" pitchFamily="34" charset="0"/>
              </a:rPr>
              <a:t>1 group of 12 – </a:t>
            </a:r>
            <a:r>
              <a:rPr lang="en-GB" sz="3000" dirty="0">
                <a:solidFill>
                  <a:srgbClr val="FF0000"/>
                </a:solidFill>
                <a:latin typeface="Sassoon Primary Std" panose="020B0503020103030203" pitchFamily="34" charset="0"/>
              </a:rPr>
              <a:t>12 + 0 =12 </a:t>
            </a:r>
            <a:r>
              <a:rPr lang="en-GB" sz="3000" dirty="0">
                <a:latin typeface="Sassoon Primary Std" panose="020B0503020103030203" pitchFamily="34" charset="0"/>
              </a:rPr>
              <a:t>meaning 1 x 12 = 12</a:t>
            </a:r>
          </a:p>
          <a:p>
            <a:endParaRPr lang="en-GB" sz="2000" dirty="0">
              <a:latin typeface="Sassoon Primary Std" panose="020B0503020103030203" pitchFamily="34" charset="0"/>
            </a:endParaRPr>
          </a:p>
          <a:p>
            <a:r>
              <a:rPr lang="en-GB" sz="3000" dirty="0">
                <a:latin typeface="Sassoon Primary Std" panose="020B0503020103030203" pitchFamily="34" charset="0"/>
              </a:rPr>
              <a:t>12 groups of 1 – </a:t>
            </a:r>
            <a:r>
              <a:rPr lang="en-GB" sz="3000" dirty="0">
                <a:solidFill>
                  <a:srgbClr val="FF0000"/>
                </a:solidFill>
                <a:latin typeface="Sassoon Primary Std" panose="020B0503020103030203" pitchFamily="34" charset="0"/>
              </a:rPr>
              <a:t>1 + 1 + 1 + 1 + 1 + 1 + 1 + 1 + 1 + 1 + 1 + 1 = 12 </a:t>
            </a:r>
            <a:r>
              <a:rPr lang="en-GB" sz="3000" dirty="0">
                <a:latin typeface="Sassoon Primary Std" panose="020B0503020103030203" pitchFamily="34" charset="0"/>
              </a:rPr>
              <a:t>meaning 12 x 1 = 12</a:t>
            </a:r>
          </a:p>
        </p:txBody>
      </p:sp>
    </p:spTree>
    <p:extLst>
      <p:ext uri="{BB962C8B-B14F-4D97-AF65-F5344CB8AC3E}">
        <p14:creationId xmlns:p14="http://schemas.microsoft.com/office/powerpoint/2010/main" val="2736890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85DB21FB-E4B0-EE24-7FA0-AAAC44501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3866"/>
            <a:ext cx="9743440" cy="6869124"/>
          </a:xfrm>
          <a:prstGeom prst="rect">
            <a:avLst/>
          </a:prstGeom>
        </p:spPr>
      </p:pic>
    </p:spTree>
    <p:extLst>
      <p:ext uri="{BB962C8B-B14F-4D97-AF65-F5344CB8AC3E}">
        <p14:creationId xmlns:p14="http://schemas.microsoft.com/office/powerpoint/2010/main" val="2740733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94F180-9E80-74BB-4459-A049A049AC49}"/>
              </a:ext>
            </a:extLst>
          </p:cNvPr>
          <p:cNvSpPr txBox="1"/>
          <p:nvPr/>
        </p:nvSpPr>
        <p:spPr>
          <a:xfrm>
            <a:off x="629920" y="548640"/>
            <a:ext cx="10789920" cy="6093976"/>
          </a:xfrm>
          <a:prstGeom prst="rect">
            <a:avLst/>
          </a:prstGeom>
          <a:noFill/>
        </p:spPr>
        <p:txBody>
          <a:bodyPr wrap="square" rtlCol="0">
            <a:spAutoFit/>
          </a:bodyPr>
          <a:lstStyle/>
          <a:p>
            <a:r>
              <a:rPr lang="en-GB" sz="3000" dirty="0">
                <a:latin typeface="Sassoon Primary Std" panose="020B0503020103030203" pitchFamily="34" charset="0"/>
              </a:rPr>
              <a:t>The children will come across mathematical language such as repeated addition, inverse, related facts.</a:t>
            </a:r>
          </a:p>
          <a:p>
            <a:endParaRPr lang="en-GB" sz="3000" dirty="0">
              <a:latin typeface="Sassoon Primary Std" panose="020B0503020103030203" pitchFamily="34" charset="0"/>
            </a:endParaRPr>
          </a:p>
          <a:p>
            <a:r>
              <a:rPr lang="en-GB" sz="3000" b="1" dirty="0">
                <a:latin typeface="Sassoon Primary Std" panose="020B0503020103030203" pitchFamily="34" charset="0"/>
              </a:rPr>
              <a:t>PRACTICAL</a:t>
            </a:r>
          </a:p>
          <a:p>
            <a:endParaRPr lang="en-GB" sz="3000" b="1" dirty="0">
              <a:latin typeface="Sassoon Primary Std" panose="020B0503020103030203" pitchFamily="34" charset="0"/>
            </a:endParaRPr>
          </a:p>
          <a:p>
            <a:r>
              <a:rPr lang="en-GB" sz="3000" b="1" dirty="0">
                <a:latin typeface="Sassoon Primary Std" panose="020B0503020103030203" pitchFamily="34" charset="0"/>
              </a:rPr>
              <a:t>Let’s have a go at investigating some of these numbers: </a:t>
            </a:r>
          </a:p>
          <a:p>
            <a:pPr lvl="2"/>
            <a:endParaRPr lang="en-GB" sz="3000" b="1" dirty="0">
              <a:latin typeface="Sassoon Primary Std" panose="020B0503020103030203" pitchFamily="34" charset="0"/>
            </a:endParaRPr>
          </a:p>
          <a:p>
            <a:pPr lvl="2"/>
            <a:r>
              <a:rPr lang="en-GB" sz="3000" b="1" dirty="0">
                <a:highlight>
                  <a:srgbClr val="FFFF00"/>
                </a:highlight>
                <a:latin typeface="Sassoon Primary Std" panose="020B0503020103030203" pitchFamily="34" charset="0"/>
              </a:rPr>
              <a:t>10</a:t>
            </a:r>
            <a:r>
              <a:rPr lang="en-GB" sz="3000" b="1" dirty="0">
                <a:latin typeface="Sassoon Primary Std" panose="020B0503020103030203" pitchFamily="34" charset="0"/>
              </a:rPr>
              <a:t>			</a:t>
            </a:r>
            <a:r>
              <a:rPr lang="en-GB" sz="3000" b="1" dirty="0">
                <a:highlight>
                  <a:srgbClr val="FFFF00"/>
                </a:highlight>
                <a:latin typeface="Sassoon Primary Std" panose="020B0503020103030203" pitchFamily="34" charset="0"/>
              </a:rPr>
              <a:t>18</a:t>
            </a:r>
            <a:r>
              <a:rPr lang="en-GB" sz="3000" b="1" dirty="0">
                <a:latin typeface="Sassoon Primary Std" panose="020B0503020103030203" pitchFamily="34" charset="0"/>
              </a:rPr>
              <a:t>			</a:t>
            </a:r>
            <a:r>
              <a:rPr lang="en-GB" sz="3000" b="1" dirty="0">
                <a:highlight>
                  <a:srgbClr val="FFFF00"/>
                </a:highlight>
                <a:latin typeface="Sassoon Primary Std" panose="020B0503020103030203" pitchFamily="34" charset="0"/>
              </a:rPr>
              <a:t>16</a:t>
            </a:r>
            <a:r>
              <a:rPr lang="en-GB" sz="3000" b="1" dirty="0">
                <a:latin typeface="Sassoon Primary Std" panose="020B0503020103030203" pitchFamily="34" charset="0"/>
              </a:rPr>
              <a:t>			</a:t>
            </a:r>
            <a:r>
              <a:rPr lang="en-GB" sz="3000" b="1" dirty="0">
                <a:highlight>
                  <a:srgbClr val="FFFF00"/>
                </a:highlight>
                <a:latin typeface="Sassoon Primary Std" panose="020B0503020103030203" pitchFamily="34" charset="0"/>
              </a:rPr>
              <a:t>21</a:t>
            </a:r>
          </a:p>
          <a:p>
            <a:r>
              <a:rPr lang="en-GB" sz="3000" b="1" dirty="0">
                <a:latin typeface="Sassoon Primary Std" panose="020B0503020103030203" pitchFamily="34" charset="0"/>
              </a:rPr>
              <a:t>			</a:t>
            </a:r>
          </a:p>
          <a:p>
            <a:r>
              <a:rPr lang="en-GB" sz="3000" b="1" dirty="0">
                <a:latin typeface="Sassoon Primary Std" panose="020B0503020103030203" pitchFamily="34" charset="0"/>
              </a:rPr>
              <a:t>How many different equal groups can you make for each number?</a:t>
            </a:r>
          </a:p>
          <a:p>
            <a:r>
              <a:rPr lang="en-GB" sz="3000" b="1" dirty="0">
                <a:latin typeface="Sassoon Primary Std" panose="020B0503020103030203" pitchFamily="34" charset="0"/>
              </a:rPr>
              <a:t>Can you write the repeated addition and multiplication sentence? </a:t>
            </a:r>
          </a:p>
        </p:txBody>
      </p:sp>
    </p:spTree>
    <p:extLst>
      <p:ext uri="{BB962C8B-B14F-4D97-AF65-F5344CB8AC3E}">
        <p14:creationId xmlns:p14="http://schemas.microsoft.com/office/powerpoint/2010/main" val="4073914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71D8550-84A8-2466-B621-BEA4923535AC}"/>
              </a:ext>
            </a:extLst>
          </p:cNvPr>
          <p:cNvSpPr/>
          <p:nvPr/>
        </p:nvSpPr>
        <p:spPr>
          <a:xfrm>
            <a:off x="1107440" y="599440"/>
            <a:ext cx="1432560" cy="144272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9B2C4EF0-42A6-D72F-57F1-71690C6EBA8B}"/>
              </a:ext>
            </a:extLst>
          </p:cNvPr>
          <p:cNvSpPr/>
          <p:nvPr/>
        </p:nvSpPr>
        <p:spPr>
          <a:xfrm>
            <a:off x="2783840" y="599440"/>
            <a:ext cx="1432560" cy="144272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FC70E5B9-F297-46CF-420E-3C4DD2B93FB7}"/>
              </a:ext>
            </a:extLst>
          </p:cNvPr>
          <p:cNvSpPr/>
          <p:nvPr/>
        </p:nvSpPr>
        <p:spPr>
          <a:xfrm>
            <a:off x="4460240" y="599440"/>
            <a:ext cx="1432560" cy="144272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7EEEF0D-ADCE-8AA4-8402-3B3DB8D61C48}"/>
              </a:ext>
            </a:extLst>
          </p:cNvPr>
          <p:cNvSpPr/>
          <p:nvPr/>
        </p:nvSpPr>
        <p:spPr>
          <a:xfrm>
            <a:off x="6136640" y="599440"/>
            <a:ext cx="1432560" cy="144272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934AE02C-4C70-1225-3E77-8F644BA68AC7}"/>
              </a:ext>
            </a:extLst>
          </p:cNvPr>
          <p:cNvSpPr/>
          <p:nvPr/>
        </p:nvSpPr>
        <p:spPr>
          <a:xfrm>
            <a:off x="1544320" y="96520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1DC71A5E-1FCF-D85B-47FF-3690F7EA514A}"/>
              </a:ext>
            </a:extLst>
          </p:cNvPr>
          <p:cNvSpPr/>
          <p:nvPr/>
        </p:nvSpPr>
        <p:spPr>
          <a:xfrm>
            <a:off x="1884680" y="132080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185D56C-9DEE-CDD6-A7D5-D97AD9ADE037}"/>
              </a:ext>
            </a:extLst>
          </p:cNvPr>
          <p:cNvSpPr/>
          <p:nvPr/>
        </p:nvSpPr>
        <p:spPr>
          <a:xfrm>
            <a:off x="1353820" y="132080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A0E8728E-B706-4AB3-0070-87985159A901}"/>
              </a:ext>
            </a:extLst>
          </p:cNvPr>
          <p:cNvSpPr/>
          <p:nvPr/>
        </p:nvSpPr>
        <p:spPr>
          <a:xfrm>
            <a:off x="6507480" y="96520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989AFE2-A9FD-11D8-3F38-8B8811C334C6}"/>
              </a:ext>
            </a:extLst>
          </p:cNvPr>
          <p:cNvSpPr/>
          <p:nvPr/>
        </p:nvSpPr>
        <p:spPr>
          <a:xfrm>
            <a:off x="6725920" y="137160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C2DC7A0-CE60-930A-ED52-B2015C5854CA}"/>
              </a:ext>
            </a:extLst>
          </p:cNvPr>
          <p:cNvSpPr/>
          <p:nvPr/>
        </p:nvSpPr>
        <p:spPr>
          <a:xfrm>
            <a:off x="7132320" y="102616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1DD67B6E-0B75-8CDA-4C37-E21EF68C57CF}"/>
              </a:ext>
            </a:extLst>
          </p:cNvPr>
          <p:cNvSpPr/>
          <p:nvPr/>
        </p:nvSpPr>
        <p:spPr>
          <a:xfrm>
            <a:off x="4709160" y="120904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54DCC0E-D009-646D-2185-0506A96B76EC}"/>
              </a:ext>
            </a:extLst>
          </p:cNvPr>
          <p:cNvSpPr/>
          <p:nvPr/>
        </p:nvSpPr>
        <p:spPr>
          <a:xfrm>
            <a:off x="5130800" y="117856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95695B02-6A29-A736-2FA8-3FDAA03056B6}"/>
              </a:ext>
            </a:extLst>
          </p:cNvPr>
          <p:cNvSpPr/>
          <p:nvPr/>
        </p:nvSpPr>
        <p:spPr>
          <a:xfrm>
            <a:off x="5420360" y="133096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7B22E81-A649-A401-D789-8A29E517A444}"/>
              </a:ext>
            </a:extLst>
          </p:cNvPr>
          <p:cNvSpPr/>
          <p:nvPr/>
        </p:nvSpPr>
        <p:spPr>
          <a:xfrm>
            <a:off x="3022600" y="90424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2A2EE64-99FA-92B3-BF00-C8C453970E03}"/>
              </a:ext>
            </a:extLst>
          </p:cNvPr>
          <p:cNvSpPr/>
          <p:nvPr/>
        </p:nvSpPr>
        <p:spPr>
          <a:xfrm>
            <a:off x="3561080" y="93472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1CB8F00-1592-8E8D-16AB-344F222FDDE2}"/>
              </a:ext>
            </a:extLst>
          </p:cNvPr>
          <p:cNvSpPr/>
          <p:nvPr/>
        </p:nvSpPr>
        <p:spPr>
          <a:xfrm>
            <a:off x="3672840" y="130048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3AC7384-1C85-2E0A-9B04-87796D70BD1E}"/>
              </a:ext>
            </a:extLst>
          </p:cNvPr>
          <p:cNvSpPr txBox="1"/>
          <p:nvPr/>
        </p:nvSpPr>
        <p:spPr>
          <a:xfrm>
            <a:off x="553720" y="2195111"/>
            <a:ext cx="11165840" cy="1815882"/>
          </a:xfrm>
          <a:prstGeom prst="rect">
            <a:avLst/>
          </a:prstGeom>
          <a:noFill/>
        </p:spPr>
        <p:txBody>
          <a:bodyPr wrap="square" rtlCol="0">
            <a:spAutoFit/>
          </a:bodyPr>
          <a:lstStyle/>
          <a:p>
            <a:r>
              <a:rPr lang="en-GB" sz="2800" dirty="0">
                <a:latin typeface="Sassoon Primary Std" panose="020B0503020103030203" pitchFamily="34" charset="0"/>
              </a:rPr>
              <a:t>When we are drawing equal groups, we may draw something like the image above. </a:t>
            </a:r>
          </a:p>
          <a:p>
            <a:endParaRPr lang="en-GB" sz="2800" dirty="0">
              <a:latin typeface="Sassoon Primary Std" panose="020B0503020103030203" pitchFamily="34" charset="0"/>
            </a:endParaRPr>
          </a:p>
          <a:p>
            <a:r>
              <a:rPr lang="en-GB" sz="2800" dirty="0">
                <a:latin typeface="Sassoon Primary Std" panose="020B0503020103030203" pitchFamily="34" charset="0"/>
              </a:rPr>
              <a:t>However, an array may help us to count counters easier.  </a:t>
            </a:r>
          </a:p>
        </p:txBody>
      </p:sp>
      <p:sp>
        <p:nvSpPr>
          <p:cNvPr id="19" name="Oval 18">
            <a:extLst>
              <a:ext uri="{FF2B5EF4-FFF2-40B4-BE49-F238E27FC236}">
                <a16:creationId xmlns:a16="http://schemas.microsoft.com/office/drawing/2014/main" id="{3BB13B11-D75D-C682-3D0F-3D172ECEB9DC}"/>
              </a:ext>
            </a:extLst>
          </p:cNvPr>
          <p:cNvSpPr/>
          <p:nvPr/>
        </p:nvSpPr>
        <p:spPr>
          <a:xfrm>
            <a:off x="2108200" y="101600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0D33B117-F748-5F18-2EE7-78991DE66A21}"/>
              </a:ext>
            </a:extLst>
          </p:cNvPr>
          <p:cNvSpPr/>
          <p:nvPr/>
        </p:nvSpPr>
        <p:spPr>
          <a:xfrm>
            <a:off x="1696720" y="167640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040368B8-96D4-4EA5-4CAA-1C260316DF0A}"/>
              </a:ext>
            </a:extLst>
          </p:cNvPr>
          <p:cNvSpPr/>
          <p:nvPr/>
        </p:nvSpPr>
        <p:spPr>
          <a:xfrm>
            <a:off x="3251200" y="125984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EF952155-62B0-D080-534F-D63DB37B5E04}"/>
              </a:ext>
            </a:extLst>
          </p:cNvPr>
          <p:cNvSpPr/>
          <p:nvPr/>
        </p:nvSpPr>
        <p:spPr>
          <a:xfrm>
            <a:off x="3364230" y="160528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D3A5D855-9711-5F1C-D427-A27671507315}"/>
              </a:ext>
            </a:extLst>
          </p:cNvPr>
          <p:cNvSpPr/>
          <p:nvPr/>
        </p:nvSpPr>
        <p:spPr>
          <a:xfrm>
            <a:off x="5242560" y="162560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A1F2DEE7-3E3A-FF4B-0078-BFD6AD72A9D8}"/>
              </a:ext>
            </a:extLst>
          </p:cNvPr>
          <p:cNvSpPr/>
          <p:nvPr/>
        </p:nvSpPr>
        <p:spPr>
          <a:xfrm>
            <a:off x="4993640" y="77216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592D2745-AB4F-C49B-9250-30DEE0E3FE00}"/>
              </a:ext>
            </a:extLst>
          </p:cNvPr>
          <p:cNvSpPr/>
          <p:nvPr/>
        </p:nvSpPr>
        <p:spPr>
          <a:xfrm>
            <a:off x="7218680" y="145288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9F63EB9-E4FD-1124-4DFF-6AC3A1359A04}"/>
              </a:ext>
            </a:extLst>
          </p:cNvPr>
          <p:cNvSpPr/>
          <p:nvPr/>
        </p:nvSpPr>
        <p:spPr>
          <a:xfrm>
            <a:off x="6273800" y="130048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E91015E6-E092-AA24-A664-0F8FA226DC55}"/>
              </a:ext>
            </a:extLst>
          </p:cNvPr>
          <p:cNvSpPr/>
          <p:nvPr/>
        </p:nvSpPr>
        <p:spPr>
          <a:xfrm>
            <a:off x="1874520" y="77216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95794820-095A-76E2-E5DF-C1252791E81E}"/>
              </a:ext>
            </a:extLst>
          </p:cNvPr>
          <p:cNvSpPr/>
          <p:nvPr/>
        </p:nvSpPr>
        <p:spPr>
          <a:xfrm>
            <a:off x="6781800" y="167640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4BA40401-8D58-41FF-C9CD-D250CE643A34}"/>
              </a:ext>
            </a:extLst>
          </p:cNvPr>
          <p:cNvSpPr/>
          <p:nvPr/>
        </p:nvSpPr>
        <p:spPr>
          <a:xfrm>
            <a:off x="4846320" y="161544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4252DE16-D1CD-9F64-222B-30E2BA7D7C26}"/>
              </a:ext>
            </a:extLst>
          </p:cNvPr>
          <p:cNvSpPr/>
          <p:nvPr/>
        </p:nvSpPr>
        <p:spPr>
          <a:xfrm>
            <a:off x="3020060" y="145288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30FCD68A-D474-04C3-A898-B061E54C21BF}"/>
              </a:ext>
            </a:extLst>
          </p:cNvPr>
          <p:cNvSpPr/>
          <p:nvPr/>
        </p:nvSpPr>
        <p:spPr>
          <a:xfrm>
            <a:off x="2934970" y="4110436"/>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B614646F-B7B8-A052-EBAD-CCEFCA1BB3BB}"/>
              </a:ext>
            </a:extLst>
          </p:cNvPr>
          <p:cNvSpPr/>
          <p:nvPr/>
        </p:nvSpPr>
        <p:spPr>
          <a:xfrm>
            <a:off x="3385820" y="4110436"/>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E6B35C44-E3DB-2295-2918-179CD56E2DD3}"/>
              </a:ext>
            </a:extLst>
          </p:cNvPr>
          <p:cNvSpPr/>
          <p:nvPr/>
        </p:nvSpPr>
        <p:spPr>
          <a:xfrm>
            <a:off x="3812540" y="4116249"/>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429CF1B3-3BA0-C9B5-EEAA-941461688E10}"/>
              </a:ext>
            </a:extLst>
          </p:cNvPr>
          <p:cNvSpPr/>
          <p:nvPr/>
        </p:nvSpPr>
        <p:spPr>
          <a:xfrm>
            <a:off x="4206240" y="4116249"/>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E9252820-1AD4-7F2C-C9A0-22C8D47F359E}"/>
              </a:ext>
            </a:extLst>
          </p:cNvPr>
          <p:cNvSpPr/>
          <p:nvPr/>
        </p:nvSpPr>
        <p:spPr>
          <a:xfrm>
            <a:off x="4622800" y="4116249"/>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F6675AC1-B931-2DA7-43D5-0C5FC948640C}"/>
              </a:ext>
            </a:extLst>
          </p:cNvPr>
          <p:cNvSpPr/>
          <p:nvPr/>
        </p:nvSpPr>
        <p:spPr>
          <a:xfrm>
            <a:off x="5039360" y="4110436"/>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AB0DF6F6-C2B7-8319-17F9-4091ECAFF3DC}"/>
              </a:ext>
            </a:extLst>
          </p:cNvPr>
          <p:cNvSpPr/>
          <p:nvPr/>
        </p:nvSpPr>
        <p:spPr>
          <a:xfrm>
            <a:off x="2913380" y="4487788"/>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5F2B21F-0827-83DB-8C2A-610E9C2A5CC2}"/>
              </a:ext>
            </a:extLst>
          </p:cNvPr>
          <p:cNvSpPr/>
          <p:nvPr/>
        </p:nvSpPr>
        <p:spPr>
          <a:xfrm>
            <a:off x="3352165" y="4487788"/>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10A5E577-B745-B6C2-EF6A-80069D8B1197}"/>
              </a:ext>
            </a:extLst>
          </p:cNvPr>
          <p:cNvSpPr/>
          <p:nvPr/>
        </p:nvSpPr>
        <p:spPr>
          <a:xfrm>
            <a:off x="3778250" y="4487788"/>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3FA6A835-1FEC-D58B-7D6E-4A36C62FD9C5}"/>
              </a:ext>
            </a:extLst>
          </p:cNvPr>
          <p:cNvSpPr/>
          <p:nvPr/>
        </p:nvSpPr>
        <p:spPr>
          <a:xfrm>
            <a:off x="4206240" y="4492152"/>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701D4B34-A41E-13E3-8932-1861915C0ABE}"/>
              </a:ext>
            </a:extLst>
          </p:cNvPr>
          <p:cNvSpPr/>
          <p:nvPr/>
        </p:nvSpPr>
        <p:spPr>
          <a:xfrm>
            <a:off x="4608830" y="4487788"/>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8BBFC397-621E-A53C-50B8-712F96B0EB8E}"/>
              </a:ext>
            </a:extLst>
          </p:cNvPr>
          <p:cNvSpPr/>
          <p:nvPr/>
        </p:nvSpPr>
        <p:spPr>
          <a:xfrm>
            <a:off x="5019040" y="4487788"/>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959D4DFE-9C90-41DD-A222-8CEFBF4EFF70}"/>
              </a:ext>
            </a:extLst>
          </p:cNvPr>
          <p:cNvSpPr/>
          <p:nvPr/>
        </p:nvSpPr>
        <p:spPr>
          <a:xfrm>
            <a:off x="2927350" y="4898552"/>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40C39E58-AA0E-6CEF-4ED2-1A9B99C5C0D1}"/>
              </a:ext>
            </a:extLst>
          </p:cNvPr>
          <p:cNvSpPr/>
          <p:nvPr/>
        </p:nvSpPr>
        <p:spPr>
          <a:xfrm>
            <a:off x="3366135" y="4898552"/>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97785CC0-05B4-39FB-1F61-926D303E99B7}"/>
              </a:ext>
            </a:extLst>
          </p:cNvPr>
          <p:cNvSpPr/>
          <p:nvPr/>
        </p:nvSpPr>
        <p:spPr>
          <a:xfrm>
            <a:off x="3792220" y="4898552"/>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4F67BB87-12DE-E47A-1C70-E170DE76CF12}"/>
              </a:ext>
            </a:extLst>
          </p:cNvPr>
          <p:cNvSpPr/>
          <p:nvPr/>
        </p:nvSpPr>
        <p:spPr>
          <a:xfrm>
            <a:off x="4220210" y="4902916"/>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AF1569B0-037A-9194-726B-F762DF5F855B}"/>
              </a:ext>
            </a:extLst>
          </p:cNvPr>
          <p:cNvSpPr/>
          <p:nvPr/>
        </p:nvSpPr>
        <p:spPr>
          <a:xfrm>
            <a:off x="4622800" y="4898552"/>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409363D0-2D65-722A-B97D-DD6648114B02}"/>
              </a:ext>
            </a:extLst>
          </p:cNvPr>
          <p:cNvSpPr/>
          <p:nvPr/>
        </p:nvSpPr>
        <p:spPr>
          <a:xfrm>
            <a:off x="5033010" y="4898552"/>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11F37212-0051-0F01-47DD-52C4D14D18A2}"/>
              </a:ext>
            </a:extLst>
          </p:cNvPr>
          <p:cNvSpPr/>
          <p:nvPr/>
        </p:nvSpPr>
        <p:spPr>
          <a:xfrm>
            <a:off x="2894330" y="5309316"/>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0AA9049F-CCB5-90EF-F516-8982C740E164}"/>
              </a:ext>
            </a:extLst>
          </p:cNvPr>
          <p:cNvSpPr/>
          <p:nvPr/>
        </p:nvSpPr>
        <p:spPr>
          <a:xfrm>
            <a:off x="3333115" y="5309316"/>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3589CF6A-EC2D-3404-BDFD-35FE53169EC4}"/>
              </a:ext>
            </a:extLst>
          </p:cNvPr>
          <p:cNvSpPr/>
          <p:nvPr/>
        </p:nvSpPr>
        <p:spPr>
          <a:xfrm>
            <a:off x="3759200" y="5309316"/>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11E7462-3C19-425E-B7A4-127D70E0D76E}"/>
              </a:ext>
            </a:extLst>
          </p:cNvPr>
          <p:cNvSpPr/>
          <p:nvPr/>
        </p:nvSpPr>
        <p:spPr>
          <a:xfrm>
            <a:off x="4187190" y="5313680"/>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25C32145-6DD1-6805-4AC4-F5405F70152C}"/>
              </a:ext>
            </a:extLst>
          </p:cNvPr>
          <p:cNvSpPr/>
          <p:nvPr/>
        </p:nvSpPr>
        <p:spPr>
          <a:xfrm>
            <a:off x="4589780" y="5309316"/>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432755C1-7500-22B7-D0DB-DCC904431079}"/>
              </a:ext>
            </a:extLst>
          </p:cNvPr>
          <p:cNvSpPr/>
          <p:nvPr/>
        </p:nvSpPr>
        <p:spPr>
          <a:xfrm>
            <a:off x="4999990" y="5309316"/>
            <a:ext cx="254000" cy="2438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191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BF7B4A-C6A7-61DE-2A0F-160387494D24}"/>
              </a:ext>
            </a:extLst>
          </p:cNvPr>
          <p:cNvSpPr txBox="1"/>
          <p:nvPr/>
        </p:nvSpPr>
        <p:spPr>
          <a:xfrm>
            <a:off x="2347263" y="400692"/>
            <a:ext cx="7497474" cy="523220"/>
          </a:xfrm>
          <a:prstGeom prst="rect">
            <a:avLst/>
          </a:prstGeom>
          <a:noFill/>
        </p:spPr>
        <p:txBody>
          <a:bodyPr wrap="square" rtlCol="0">
            <a:spAutoFit/>
          </a:bodyPr>
          <a:lstStyle/>
          <a:p>
            <a:pPr algn="ctr"/>
            <a:r>
              <a:rPr lang="en-GB" sz="2800" dirty="0">
                <a:latin typeface="Comic Sans MS" panose="030F0702030302020204" pitchFamily="66" charset="0"/>
              </a:rPr>
              <a:t>An array</a:t>
            </a:r>
          </a:p>
        </p:txBody>
      </p:sp>
      <p:sp>
        <p:nvSpPr>
          <p:cNvPr id="3" name="Oval 2">
            <a:extLst>
              <a:ext uri="{FF2B5EF4-FFF2-40B4-BE49-F238E27FC236}">
                <a16:creationId xmlns:a16="http://schemas.microsoft.com/office/drawing/2014/main" id="{AC13902B-9460-07E1-5A61-B51041B68BB9}"/>
              </a:ext>
            </a:extLst>
          </p:cNvPr>
          <p:cNvSpPr/>
          <p:nvPr/>
        </p:nvSpPr>
        <p:spPr>
          <a:xfrm>
            <a:off x="5441807" y="2749864"/>
            <a:ext cx="450850" cy="4508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A5B56D01-C09D-EC2B-A06B-A7BB825BD9DA}"/>
              </a:ext>
            </a:extLst>
          </p:cNvPr>
          <p:cNvSpPr/>
          <p:nvPr/>
        </p:nvSpPr>
        <p:spPr>
          <a:xfrm>
            <a:off x="5975207" y="2749864"/>
            <a:ext cx="450850" cy="4508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9BD94786-75FA-3C35-A3D4-6DAFA44749CE}"/>
              </a:ext>
            </a:extLst>
          </p:cNvPr>
          <p:cNvSpPr/>
          <p:nvPr/>
        </p:nvSpPr>
        <p:spPr>
          <a:xfrm>
            <a:off x="6508607" y="2749864"/>
            <a:ext cx="450850" cy="4508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0425DB51-55B6-5170-745D-BADFBC5312A6}"/>
              </a:ext>
            </a:extLst>
          </p:cNvPr>
          <p:cNvSpPr/>
          <p:nvPr/>
        </p:nvSpPr>
        <p:spPr>
          <a:xfrm>
            <a:off x="5441807" y="3289614"/>
            <a:ext cx="450850" cy="4508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84E71876-7019-4EE9-3A72-3C4E4CC94F54}"/>
              </a:ext>
            </a:extLst>
          </p:cNvPr>
          <p:cNvSpPr/>
          <p:nvPr/>
        </p:nvSpPr>
        <p:spPr>
          <a:xfrm>
            <a:off x="5975207" y="3289614"/>
            <a:ext cx="450850" cy="4508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004B45B6-0E25-4B81-E496-9DC5609FBE83}"/>
              </a:ext>
            </a:extLst>
          </p:cNvPr>
          <p:cNvSpPr/>
          <p:nvPr/>
        </p:nvSpPr>
        <p:spPr>
          <a:xfrm>
            <a:off x="6508607" y="3289614"/>
            <a:ext cx="450850" cy="4508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A0EEB6D9-4E6C-74BD-20D2-AE128048ED39}"/>
              </a:ext>
            </a:extLst>
          </p:cNvPr>
          <p:cNvSpPr/>
          <p:nvPr/>
        </p:nvSpPr>
        <p:spPr>
          <a:xfrm>
            <a:off x="5441807" y="3829364"/>
            <a:ext cx="450850" cy="4508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CCA6798-F9A6-1920-0499-9416E71ECA4C}"/>
              </a:ext>
            </a:extLst>
          </p:cNvPr>
          <p:cNvSpPr/>
          <p:nvPr/>
        </p:nvSpPr>
        <p:spPr>
          <a:xfrm>
            <a:off x="5975207" y="3829364"/>
            <a:ext cx="450850" cy="4508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3607444E-BA5C-4218-D3DD-CC5C9FF4A8B9}"/>
              </a:ext>
            </a:extLst>
          </p:cNvPr>
          <p:cNvSpPr/>
          <p:nvPr/>
        </p:nvSpPr>
        <p:spPr>
          <a:xfrm>
            <a:off x="6508607" y="3829364"/>
            <a:ext cx="450850" cy="4508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6DD4525F-C669-BCCC-7774-AD514D74AE74}"/>
              </a:ext>
            </a:extLst>
          </p:cNvPr>
          <p:cNvSpPr txBox="1"/>
          <p:nvPr/>
        </p:nvSpPr>
        <p:spPr>
          <a:xfrm>
            <a:off x="2347263" y="1067769"/>
            <a:ext cx="7497474" cy="523220"/>
          </a:xfrm>
          <a:prstGeom prst="rect">
            <a:avLst/>
          </a:prstGeom>
          <a:noFill/>
        </p:spPr>
        <p:txBody>
          <a:bodyPr wrap="square" rtlCol="0">
            <a:spAutoFit/>
          </a:bodyPr>
          <a:lstStyle/>
          <a:p>
            <a:pPr algn="ctr"/>
            <a:r>
              <a:rPr lang="en-GB" sz="2800" dirty="0">
                <a:latin typeface="Comic Sans MS" panose="030F0702030302020204" pitchFamily="66" charset="0"/>
              </a:rPr>
              <a:t>Made up of equal rows and columns</a:t>
            </a:r>
          </a:p>
        </p:txBody>
      </p:sp>
      <p:cxnSp>
        <p:nvCxnSpPr>
          <p:cNvPr id="13" name="Straight Arrow Connector 12">
            <a:extLst>
              <a:ext uri="{FF2B5EF4-FFF2-40B4-BE49-F238E27FC236}">
                <a16:creationId xmlns:a16="http://schemas.microsoft.com/office/drawing/2014/main" id="{A90F0948-6D9B-E314-A1CF-8802074CB488}"/>
              </a:ext>
            </a:extLst>
          </p:cNvPr>
          <p:cNvCxnSpPr>
            <a:cxnSpLocks/>
          </p:cNvCxnSpPr>
          <p:nvPr/>
        </p:nvCxnSpPr>
        <p:spPr>
          <a:xfrm>
            <a:off x="4829032" y="2992751"/>
            <a:ext cx="469900" cy="0"/>
          </a:xfrm>
          <a:prstGeom prst="straightConnector1">
            <a:avLst/>
          </a:prstGeom>
          <a:ln w="57150">
            <a:solidFill>
              <a:srgbClr val="068A9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8846266-9BCF-B1A9-007E-F10F3AA53A68}"/>
              </a:ext>
            </a:extLst>
          </p:cNvPr>
          <p:cNvCxnSpPr>
            <a:cxnSpLocks/>
          </p:cNvCxnSpPr>
          <p:nvPr/>
        </p:nvCxnSpPr>
        <p:spPr>
          <a:xfrm>
            <a:off x="4829032" y="3542026"/>
            <a:ext cx="469900" cy="0"/>
          </a:xfrm>
          <a:prstGeom prst="straightConnector1">
            <a:avLst/>
          </a:prstGeom>
          <a:ln w="57150">
            <a:solidFill>
              <a:srgbClr val="068A9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6C83161-3378-C8E6-1889-8F63B99A0FC2}"/>
              </a:ext>
            </a:extLst>
          </p:cNvPr>
          <p:cNvCxnSpPr>
            <a:cxnSpLocks/>
          </p:cNvCxnSpPr>
          <p:nvPr/>
        </p:nvCxnSpPr>
        <p:spPr>
          <a:xfrm>
            <a:off x="4829032" y="4091301"/>
            <a:ext cx="469900" cy="0"/>
          </a:xfrm>
          <a:prstGeom prst="straightConnector1">
            <a:avLst/>
          </a:prstGeom>
          <a:ln w="57150">
            <a:solidFill>
              <a:srgbClr val="068A97"/>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DA7019E-A833-72F6-8F31-966AED06A958}"/>
              </a:ext>
            </a:extLst>
          </p:cNvPr>
          <p:cNvSpPr txBox="1"/>
          <p:nvPr/>
        </p:nvSpPr>
        <p:spPr>
          <a:xfrm>
            <a:off x="3010696" y="3200714"/>
            <a:ext cx="2288237" cy="523220"/>
          </a:xfrm>
          <a:prstGeom prst="rect">
            <a:avLst/>
          </a:prstGeom>
          <a:noFill/>
        </p:spPr>
        <p:txBody>
          <a:bodyPr wrap="square" rtlCol="0">
            <a:spAutoFit/>
          </a:bodyPr>
          <a:lstStyle/>
          <a:p>
            <a:pPr algn="ctr"/>
            <a:r>
              <a:rPr lang="en-GB" sz="2800" dirty="0">
                <a:solidFill>
                  <a:srgbClr val="068A97"/>
                </a:solidFill>
                <a:latin typeface="Comic Sans MS" panose="030F0702030302020204" pitchFamily="66" charset="0"/>
              </a:rPr>
              <a:t>rows</a:t>
            </a:r>
          </a:p>
        </p:txBody>
      </p:sp>
      <p:cxnSp>
        <p:nvCxnSpPr>
          <p:cNvPr id="17" name="Straight Arrow Connector 16">
            <a:extLst>
              <a:ext uri="{FF2B5EF4-FFF2-40B4-BE49-F238E27FC236}">
                <a16:creationId xmlns:a16="http://schemas.microsoft.com/office/drawing/2014/main" id="{574164D7-18C2-9942-DB60-62D5CE9D304C}"/>
              </a:ext>
            </a:extLst>
          </p:cNvPr>
          <p:cNvCxnSpPr>
            <a:cxnSpLocks/>
          </p:cNvCxnSpPr>
          <p:nvPr/>
        </p:nvCxnSpPr>
        <p:spPr>
          <a:xfrm rot="5400000">
            <a:off x="6499082" y="2421251"/>
            <a:ext cx="469900" cy="0"/>
          </a:xfrm>
          <a:prstGeom prst="straightConnector1">
            <a:avLst/>
          </a:prstGeom>
          <a:ln w="57150">
            <a:solidFill>
              <a:srgbClr val="068A9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0F7B472-B153-EF51-6BBC-F72ECA82D99C}"/>
              </a:ext>
            </a:extLst>
          </p:cNvPr>
          <p:cNvCxnSpPr>
            <a:cxnSpLocks/>
          </p:cNvCxnSpPr>
          <p:nvPr/>
        </p:nvCxnSpPr>
        <p:spPr>
          <a:xfrm rot="5400000">
            <a:off x="5965682" y="2421251"/>
            <a:ext cx="469900" cy="0"/>
          </a:xfrm>
          <a:prstGeom prst="straightConnector1">
            <a:avLst/>
          </a:prstGeom>
          <a:ln w="57150">
            <a:solidFill>
              <a:srgbClr val="068A97"/>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C8AFFF0-A889-D05C-AADD-E97EAA62E269}"/>
              </a:ext>
            </a:extLst>
          </p:cNvPr>
          <p:cNvCxnSpPr>
            <a:cxnSpLocks/>
          </p:cNvCxnSpPr>
          <p:nvPr/>
        </p:nvCxnSpPr>
        <p:spPr>
          <a:xfrm rot="5400000">
            <a:off x="5432282" y="2421251"/>
            <a:ext cx="469900" cy="0"/>
          </a:xfrm>
          <a:prstGeom prst="straightConnector1">
            <a:avLst/>
          </a:prstGeom>
          <a:ln w="57150">
            <a:solidFill>
              <a:srgbClr val="068A97"/>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9169321-7891-A923-FEC2-A56925406502}"/>
              </a:ext>
            </a:extLst>
          </p:cNvPr>
          <p:cNvSpPr txBox="1"/>
          <p:nvPr/>
        </p:nvSpPr>
        <p:spPr>
          <a:xfrm>
            <a:off x="5069215" y="1670364"/>
            <a:ext cx="2288237" cy="523220"/>
          </a:xfrm>
          <a:prstGeom prst="rect">
            <a:avLst/>
          </a:prstGeom>
          <a:noFill/>
        </p:spPr>
        <p:txBody>
          <a:bodyPr wrap="square" rtlCol="0">
            <a:spAutoFit/>
          </a:bodyPr>
          <a:lstStyle/>
          <a:p>
            <a:pPr algn="ctr"/>
            <a:r>
              <a:rPr lang="en-GB" sz="2800" dirty="0">
                <a:solidFill>
                  <a:srgbClr val="068A97"/>
                </a:solidFill>
                <a:latin typeface="Comic Sans MS" panose="030F0702030302020204" pitchFamily="66" charset="0"/>
              </a:rPr>
              <a:t>columns</a:t>
            </a:r>
          </a:p>
        </p:txBody>
      </p:sp>
      <p:grpSp>
        <p:nvGrpSpPr>
          <p:cNvPr id="21" name="Group 20">
            <a:extLst>
              <a:ext uri="{FF2B5EF4-FFF2-40B4-BE49-F238E27FC236}">
                <a16:creationId xmlns:a16="http://schemas.microsoft.com/office/drawing/2014/main" id="{B7BD7B43-703B-E288-B5E1-C37959F8DC40}"/>
              </a:ext>
            </a:extLst>
          </p:cNvPr>
          <p:cNvGrpSpPr/>
          <p:nvPr/>
        </p:nvGrpSpPr>
        <p:grpSpPr>
          <a:xfrm>
            <a:off x="3010695" y="5037138"/>
            <a:ext cx="1331912" cy="657224"/>
            <a:chOff x="1803401" y="4992688"/>
            <a:chExt cx="1331912" cy="657224"/>
          </a:xfrm>
        </p:grpSpPr>
        <p:sp>
          <p:nvSpPr>
            <p:cNvPr id="22" name="Oval 21">
              <a:extLst>
                <a:ext uri="{FF2B5EF4-FFF2-40B4-BE49-F238E27FC236}">
                  <a16:creationId xmlns:a16="http://schemas.microsoft.com/office/drawing/2014/main" id="{8CF8CEDF-AB59-2093-D69C-BC2B5124D7A7}"/>
                </a:ext>
              </a:extLst>
            </p:cNvPr>
            <p:cNvSpPr/>
            <p:nvPr/>
          </p:nvSpPr>
          <p:spPr>
            <a:xfrm>
              <a:off x="1803401" y="4992688"/>
              <a:ext cx="284162" cy="28416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CC13D1D8-AB2C-6CA7-8960-A43538EC8DEE}"/>
                </a:ext>
              </a:extLst>
            </p:cNvPr>
            <p:cNvSpPr/>
            <p:nvPr/>
          </p:nvSpPr>
          <p:spPr>
            <a:xfrm>
              <a:off x="1803401" y="5365750"/>
              <a:ext cx="284162" cy="28416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01CE10F3-2002-5F1A-D6A2-14AFEC2B947C}"/>
                </a:ext>
              </a:extLst>
            </p:cNvPr>
            <p:cNvSpPr/>
            <p:nvPr/>
          </p:nvSpPr>
          <p:spPr>
            <a:xfrm>
              <a:off x="2152651" y="4992688"/>
              <a:ext cx="284162" cy="28416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962B3EE5-FDBE-3588-9EB1-00BFC3DB4AD3}"/>
                </a:ext>
              </a:extLst>
            </p:cNvPr>
            <p:cNvSpPr/>
            <p:nvPr/>
          </p:nvSpPr>
          <p:spPr>
            <a:xfrm>
              <a:off x="2152651" y="5365750"/>
              <a:ext cx="284162" cy="28416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3D76A0D5-00D6-DE8F-8F41-7E16FDC46485}"/>
                </a:ext>
              </a:extLst>
            </p:cNvPr>
            <p:cNvSpPr/>
            <p:nvPr/>
          </p:nvSpPr>
          <p:spPr>
            <a:xfrm>
              <a:off x="2501901" y="4992688"/>
              <a:ext cx="284162" cy="28416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8570C262-9CBC-CB32-0544-5B4C2760A79F}"/>
                </a:ext>
              </a:extLst>
            </p:cNvPr>
            <p:cNvSpPr/>
            <p:nvPr/>
          </p:nvSpPr>
          <p:spPr>
            <a:xfrm>
              <a:off x="2501901" y="5365750"/>
              <a:ext cx="284162" cy="28416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419EE18C-12E6-C9E1-55EE-153095CCFA96}"/>
                </a:ext>
              </a:extLst>
            </p:cNvPr>
            <p:cNvSpPr/>
            <p:nvPr/>
          </p:nvSpPr>
          <p:spPr>
            <a:xfrm>
              <a:off x="2851151" y="4992688"/>
              <a:ext cx="284162" cy="28416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DE9D4AD7-16DA-0C4A-DD5C-E1D6FFF9664A}"/>
                </a:ext>
              </a:extLst>
            </p:cNvPr>
            <p:cNvSpPr/>
            <p:nvPr/>
          </p:nvSpPr>
          <p:spPr>
            <a:xfrm>
              <a:off x="2851151" y="5365750"/>
              <a:ext cx="284162" cy="28416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C49E40CB-E5AB-BD13-E1C0-E23D2B2183C2}"/>
              </a:ext>
            </a:extLst>
          </p:cNvPr>
          <p:cNvGrpSpPr/>
          <p:nvPr/>
        </p:nvGrpSpPr>
        <p:grpSpPr>
          <a:xfrm>
            <a:off x="5454650" y="4756150"/>
            <a:ext cx="1331912" cy="1374774"/>
            <a:chOff x="3930650" y="4756150"/>
            <a:chExt cx="1331912" cy="1374774"/>
          </a:xfrm>
        </p:grpSpPr>
        <p:sp>
          <p:nvSpPr>
            <p:cNvPr id="31" name="Oval 30">
              <a:extLst>
                <a:ext uri="{FF2B5EF4-FFF2-40B4-BE49-F238E27FC236}">
                  <a16:creationId xmlns:a16="http://schemas.microsoft.com/office/drawing/2014/main" id="{66E034BE-93C2-B339-AB1F-6E89DA4F067F}"/>
                </a:ext>
              </a:extLst>
            </p:cNvPr>
            <p:cNvSpPr/>
            <p:nvPr/>
          </p:nvSpPr>
          <p:spPr>
            <a:xfrm>
              <a:off x="3930650" y="5483224"/>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7F9B09D-672C-D35D-D925-B2C95E34734C}"/>
                </a:ext>
              </a:extLst>
            </p:cNvPr>
            <p:cNvSpPr/>
            <p:nvPr/>
          </p:nvSpPr>
          <p:spPr>
            <a:xfrm>
              <a:off x="3930650" y="5846762"/>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D18088F3-7C05-B34F-094D-9851D853CDB6}"/>
                </a:ext>
              </a:extLst>
            </p:cNvPr>
            <p:cNvSpPr/>
            <p:nvPr/>
          </p:nvSpPr>
          <p:spPr>
            <a:xfrm>
              <a:off x="4279900" y="5483224"/>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2304F44A-BC03-A9A4-D082-631FBD9AA82E}"/>
                </a:ext>
              </a:extLst>
            </p:cNvPr>
            <p:cNvSpPr/>
            <p:nvPr/>
          </p:nvSpPr>
          <p:spPr>
            <a:xfrm>
              <a:off x="4279900" y="5846762"/>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6443A367-3AD9-CE8E-0ACD-7698C427E06C}"/>
                </a:ext>
              </a:extLst>
            </p:cNvPr>
            <p:cNvSpPr/>
            <p:nvPr/>
          </p:nvSpPr>
          <p:spPr>
            <a:xfrm>
              <a:off x="4629150" y="5483224"/>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F257A49F-352F-DA70-23EF-CCB1694C798D}"/>
                </a:ext>
              </a:extLst>
            </p:cNvPr>
            <p:cNvSpPr/>
            <p:nvPr/>
          </p:nvSpPr>
          <p:spPr>
            <a:xfrm>
              <a:off x="4629150" y="5846762"/>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00051C98-6F34-C8E0-DD50-CB6C2D3F62E5}"/>
                </a:ext>
              </a:extLst>
            </p:cNvPr>
            <p:cNvSpPr/>
            <p:nvPr/>
          </p:nvSpPr>
          <p:spPr>
            <a:xfrm>
              <a:off x="4978400" y="5483224"/>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1266730B-16A9-2975-E077-34B59E2E9F40}"/>
                </a:ext>
              </a:extLst>
            </p:cNvPr>
            <p:cNvSpPr/>
            <p:nvPr/>
          </p:nvSpPr>
          <p:spPr>
            <a:xfrm>
              <a:off x="4978400" y="5846762"/>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56031BB1-CD28-25F0-C118-0FA31E555D2A}"/>
                </a:ext>
              </a:extLst>
            </p:cNvPr>
            <p:cNvSpPr/>
            <p:nvPr/>
          </p:nvSpPr>
          <p:spPr>
            <a:xfrm>
              <a:off x="3930650" y="4756150"/>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7CA0761A-1774-CCAD-E790-AFEDDFC56ADA}"/>
                </a:ext>
              </a:extLst>
            </p:cNvPr>
            <p:cNvSpPr/>
            <p:nvPr/>
          </p:nvSpPr>
          <p:spPr>
            <a:xfrm>
              <a:off x="3930650" y="5119687"/>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09055875-921E-557C-DE11-70A5A3B2F5CB}"/>
                </a:ext>
              </a:extLst>
            </p:cNvPr>
            <p:cNvSpPr/>
            <p:nvPr/>
          </p:nvSpPr>
          <p:spPr>
            <a:xfrm>
              <a:off x="4279900" y="4756150"/>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2A318782-0C3E-DCE0-198F-3FE3277965D7}"/>
                </a:ext>
              </a:extLst>
            </p:cNvPr>
            <p:cNvSpPr/>
            <p:nvPr/>
          </p:nvSpPr>
          <p:spPr>
            <a:xfrm>
              <a:off x="4279900" y="5119687"/>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C524AF6C-150D-B688-5ABA-0BE3CB5CBF58}"/>
                </a:ext>
              </a:extLst>
            </p:cNvPr>
            <p:cNvSpPr/>
            <p:nvPr/>
          </p:nvSpPr>
          <p:spPr>
            <a:xfrm>
              <a:off x="4629150" y="4756150"/>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16ADEB81-FCC4-D19F-086F-D56BEE0A7EAC}"/>
                </a:ext>
              </a:extLst>
            </p:cNvPr>
            <p:cNvSpPr/>
            <p:nvPr/>
          </p:nvSpPr>
          <p:spPr>
            <a:xfrm>
              <a:off x="4629150" y="5119687"/>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F7140CA3-1C74-0CBA-5857-8C64161202F3}"/>
                </a:ext>
              </a:extLst>
            </p:cNvPr>
            <p:cNvSpPr/>
            <p:nvPr/>
          </p:nvSpPr>
          <p:spPr>
            <a:xfrm>
              <a:off x="4978400" y="4756150"/>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D6A0E491-2CCE-F6B7-00AD-425971024066}"/>
                </a:ext>
              </a:extLst>
            </p:cNvPr>
            <p:cNvSpPr/>
            <p:nvPr/>
          </p:nvSpPr>
          <p:spPr>
            <a:xfrm>
              <a:off x="4978400" y="5119687"/>
              <a:ext cx="284162" cy="284162"/>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a:extLst>
              <a:ext uri="{FF2B5EF4-FFF2-40B4-BE49-F238E27FC236}">
                <a16:creationId xmlns:a16="http://schemas.microsoft.com/office/drawing/2014/main" id="{FBCA2ACB-61C3-6DE2-148F-98DB7C93B8D5}"/>
              </a:ext>
            </a:extLst>
          </p:cNvPr>
          <p:cNvGrpSpPr/>
          <p:nvPr/>
        </p:nvGrpSpPr>
        <p:grpSpPr>
          <a:xfrm>
            <a:off x="8292305" y="3632202"/>
            <a:ext cx="636985" cy="2498723"/>
            <a:chOff x="6768304" y="3632201"/>
            <a:chExt cx="636985" cy="2498723"/>
          </a:xfrm>
        </p:grpSpPr>
        <p:sp>
          <p:nvSpPr>
            <p:cNvPr id="48" name="Oval 47">
              <a:extLst>
                <a:ext uri="{FF2B5EF4-FFF2-40B4-BE49-F238E27FC236}">
                  <a16:creationId xmlns:a16="http://schemas.microsoft.com/office/drawing/2014/main" id="{EB0DFBC2-343E-706F-5BE7-368C0BA2C7BF}"/>
                </a:ext>
              </a:extLst>
            </p:cNvPr>
            <p:cNvSpPr/>
            <p:nvPr/>
          </p:nvSpPr>
          <p:spPr>
            <a:xfrm>
              <a:off x="6771877" y="5477667"/>
              <a:ext cx="284162" cy="2841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5C1B5D3E-AFB8-4BA0-60C7-2F2652ACC4AE}"/>
                </a:ext>
              </a:extLst>
            </p:cNvPr>
            <p:cNvSpPr/>
            <p:nvPr/>
          </p:nvSpPr>
          <p:spPr>
            <a:xfrm>
              <a:off x="6771877" y="5846762"/>
              <a:ext cx="284162" cy="2841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680D4052-7278-1829-C2D0-E5E7B9B0F99A}"/>
                </a:ext>
              </a:extLst>
            </p:cNvPr>
            <p:cNvSpPr/>
            <p:nvPr/>
          </p:nvSpPr>
          <p:spPr>
            <a:xfrm>
              <a:off x="7121127" y="5477667"/>
              <a:ext cx="284162" cy="2841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F1E066BE-8C59-0BCF-D256-AA93C6008703}"/>
                </a:ext>
              </a:extLst>
            </p:cNvPr>
            <p:cNvSpPr/>
            <p:nvPr/>
          </p:nvSpPr>
          <p:spPr>
            <a:xfrm>
              <a:off x="7121127" y="5846762"/>
              <a:ext cx="284162" cy="2841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16A76EDC-DFBC-1733-86C4-019ED2E8A6CF}"/>
                </a:ext>
              </a:extLst>
            </p:cNvPr>
            <p:cNvSpPr/>
            <p:nvPr/>
          </p:nvSpPr>
          <p:spPr>
            <a:xfrm>
              <a:off x="6771877" y="4739481"/>
              <a:ext cx="284162" cy="2841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096CC01D-4F7C-ADB3-43DE-E364F90DE14D}"/>
                </a:ext>
              </a:extLst>
            </p:cNvPr>
            <p:cNvSpPr/>
            <p:nvPr/>
          </p:nvSpPr>
          <p:spPr>
            <a:xfrm>
              <a:off x="6771877" y="5108574"/>
              <a:ext cx="284162" cy="2841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34942016-15A3-AD9F-4928-83D55EB8E37C}"/>
                </a:ext>
              </a:extLst>
            </p:cNvPr>
            <p:cNvSpPr/>
            <p:nvPr/>
          </p:nvSpPr>
          <p:spPr>
            <a:xfrm>
              <a:off x="7121127" y="4739481"/>
              <a:ext cx="284162" cy="2841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45BCBC70-B2FC-E317-DD51-0F4FEC8E5078}"/>
                </a:ext>
              </a:extLst>
            </p:cNvPr>
            <p:cNvSpPr/>
            <p:nvPr/>
          </p:nvSpPr>
          <p:spPr>
            <a:xfrm>
              <a:off x="7121127" y="5108574"/>
              <a:ext cx="284162" cy="2841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D02513BB-49C2-F979-2614-A6EF40F6CA10}"/>
                </a:ext>
              </a:extLst>
            </p:cNvPr>
            <p:cNvSpPr/>
            <p:nvPr/>
          </p:nvSpPr>
          <p:spPr>
            <a:xfrm>
              <a:off x="6771877" y="4370388"/>
              <a:ext cx="284162" cy="2841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B528CFB7-1A8C-22FC-EDCF-0C016ECC7A56}"/>
                </a:ext>
              </a:extLst>
            </p:cNvPr>
            <p:cNvSpPr/>
            <p:nvPr/>
          </p:nvSpPr>
          <p:spPr>
            <a:xfrm>
              <a:off x="7121127" y="4370388"/>
              <a:ext cx="284162" cy="2841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60B1B39E-3E7F-A70A-B677-64FF144D2E9A}"/>
                </a:ext>
              </a:extLst>
            </p:cNvPr>
            <p:cNvSpPr/>
            <p:nvPr/>
          </p:nvSpPr>
          <p:spPr>
            <a:xfrm>
              <a:off x="6768304" y="4001295"/>
              <a:ext cx="284162" cy="2841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EB0DCE01-FE44-16CA-46F4-CD3B3AA6E602}"/>
                </a:ext>
              </a:extLst>
            </p:cNvPr>
            <p:cNvSpPr/>
            <p:nvPr/>
          </p:nvSpPr>
          <p:spPr>
            <a:xfrm>
              <a:off x="7117554" y="4001295"/>
              <a:ext cx="284162" cy="2841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684BFB8E-2E62-ABC0-7074-3F333A3CD510}"/>
                </a:ext>
              </a:extLst>
            </p:cNvPr>
            <p:cNvSpPr/>
            <p:nvPr/>
          </p:nvSpPr>
          <p:spPr>
            <a:xfrm>
              <a:off x="6768304" y="3632201"/>
              <a:ext cx="284162" cy="2841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A2068F51-8328-C874-9BCC-EED277E5BEA4}"/>
                </a:ext>
              </a:extLst>
            </p:cNvPr>
            <p:cNvSpPr/>
            <p:nvPr/>
          </p:nvSpPr>
          <p:spPr>
            <a:xfrm>
              <a:off x="7117554" y="3632201"/>
              <a:ext cx="284162" cy="284162"/>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3746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0-#ppt_h/2"/>
                                          </p:val>
                                        </p:tav>
                                        <p:tav tm="100000">
                                          <p:val>
                                            <p:strVal val="#ppt_y"/>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par>
                                <p:cTn id="57" presetID="10"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6"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A4BF75-78B5-3751-1772-4D2D3D167F60}"/>
              </a:ext>
            </a:extLst>
          </p:cNvPr>
          <p:cNvSpPr txBox="1"/>
          <p:nvPr/>
        </p:nvSpPr>
        <p:spPr>
          <a:xfrm>
            <a:off x="2347263" y="400692"/>
            <a:ext cx="7497474" cy="523220"/>
          </a:xfrm>
          <a:prstGeom prst="rect">
            <a:avLst/>
          </a:prstGeom>
          <a:noFill/>
        </p:spPr>
        <p:txBody>
          <a:bodyPr wrap="square" rtlCol="0">
            <a:spAutoFit/>
          </a:bodyPr>
          <a:lstStyle/>
          <a:p>
            <a:pPr algn="ctr"/>
            <a:r>
              <a:rPr lang="en-GB" sz="2800" dirty="0">
                <a:latin typeface="Comic Sans MS" panose="030F0702030302020204" pitchFamily="66" charset="0"/>
              </a:rPr>
              <a:t>Tiny is making arrays.</a:t>
            </a:r>
          </a:p>
        </p:txBody>
      </p:sp>
      <p:sp>
        <p:nvSpPr>
          <p:cNvPr id="3" name="TextBox 2">
            <a:extLst>
              <a:ext uri="{FF2B5EF4-FFF2-40B4-BE49-F238E27FC236}">
                <a16:creationId xmlns:a16="http://schemas.microsoft.com/office/drawing/2014/main" id="{8FEAFC5A-C826-BA19-3D1C-F004ED88E5C0}"/>
              </a:ext>
            </a:extLst>
          </p:cNvPr>
          <p:cNvSpPr txBox="1"/>
          <p:nvPr/>
        </p:nvSpPr>
        <p:spPr>
          <a:xfrm>
            <a:off x="2355203" y="4960883"/>
            <a:ext cx="7497474" cy="523220"/>
          </a:xfrm>
          <a:prstGeom prst="rect">
            <a:avLst/>
          </a:prstGeom>
          <a:noFill/>
        </p:spPr>
        <p:txBody>
          <a:bodyPr wrap="square" rtlCol="0">
            <a:spAutoFit/>
          </a:bodyPr>
          <a:lstStyle/>
          <a:p>
            <a:pPr algn="ctr"/>
            <a:r>
              <a:rPr lang="en-GB" sz="2800" dirty="0">
                <a:latin typeface="Comic Sans MS" panose="030F0702030302020204" pitchFamily="66" charset="0"/>
              </a:rPr>
              <a:t>Which of Tiny’s arrays are correct?</a:t>
            </a:r>
          </a:p>
        </p:txBody>
      </p:sp>
      <p:grpSp>
        <p:nvGrpSpPr>
          <p:cNvPr id="4" name="Group 3">
            <a:extLst>
              <a:ext uri="{FF2B5EF4-FFF2-40B4-BE49-F238E27FC236}">
                <a16:creationId xmlns:a16="http://schemas.microsoft.com/office/drawing/2014/main" id="{E310F079-7F4E-9A16-B3A7-05750735C68A}"/>
              </a:ext>
            </a:extLst>
          </p:cNvPr>
          <p:cNvGrpSpPr/>
          <p:nvPr/>
        </p:nvGrpSpPr>
        <p:grpSpPr>
          <a:xfrm>
            <a:off x="3352571" y="1438199"/>
            <a:ext cx="1331912" cy="1374774"/>
            <a:chOff x="3930650" y="4756150"/>
            <a:chExt cx="1331912" cy="1374774"/>
          </a:xfrm>
          <a:solidFill>
            <a:srgbClr val="FF0000"/>
          </a:solidFill>
        </p:grpSpPr>
        <p:sp>
          <p:nvSpPr>
            <p:cNvPr id="5" name="Oval 4">
              <a:extLst>
                <a:ext uri="{FF2B5EF4-FFF2-40B4-BE49-F238E27FC236}">
                  <a16:creationId xmlns:a16="http://schemas.microsoft.com/office/drawing/2014/main" id="{D5F800EB-6618-A504-E925-5FE558B5DC36}"/>
                </a:ext>
              </a:extLst>
            </p:cNvPr>
            <p:cNvSpPr/>
            <p:nvPr/>
          </p:nvSpPr>
          <p:spPr>
            <a:xfrm>
              <a:off x="3930650" y="5483224"/>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34A8BD1-25E5-65B7-6A7E-2B71F1CC1AE0}"/>
                </a:ext>
              </a:extLst>
            </p:cNvPr>
            <p:cNvSpPr/>
            <p:nvPr/>
          </p:nvSpPr>
          <p:spPr>
            <a:xfrm>
              <a:off x="3930650" y="5846762"/>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7BFA13E-A8F3-90E8-9FC1-C6A097CE48F7}"/>
                </a:ext>
              </a:extLst>
            </p:cNvPr>
            <p:cNvSpPr/>
            <p:nvPr/>
          </p:nvSpPr>
          <p:spPr>
            <a:xfrm>
              <a:off x="4279900" y="5846762"/>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E6522A84-B184-B92B-BB24-DB3863613831}"/>
                </a:ext>
              </a:extLst>
            </p:cNvPr>
            <p:cNvSpPr/>
            <p:nvPr/>
          </p:nvSpPr>
          <p:spPr>
            <a:xfrm>
              <a:off x="4629150" y="5846762"/>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25FB4FE-687B-D96B-30DB-521955A07525}"/>
                </a:ext>
              </a:extLst>
            </p:cNvPr>
            <p:cNvSpPr/>
            <p:nvPr/>
          </p:nvSpPr>
          <p:spPr>
            <a:xfrm>
              <a:off x="4978400" y="5483224"/>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59BD9BC-F3D1-99E5-7C1A-661435F63AA0}"/>
                </a:ext>
              </a:extLst>
            </p:cNvPr>
            <p:cNvSpPr/>
            <p:nvPr/>
          </p:nvSpPr>
          <p:spPr>
            <a:xfrm>
              <a:off x="4978400" y="5846762"/>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1B0629CF-6D16-89A6-115A-5F5385AAC7BD}"/>
                </a:ext>
              </a:extLst>
            </p:cNvPr>
            <p:cNvSpPr/>
            <p:nvPr/>
          </p:nvSpPr>
          <p:spPr>
            <a:xfrm>
              <a:off x="3930650" y="4756150"/>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ADC5FBC1-1C95-DD21-3A3C-3D34D8F89DA2}"/>
                </a:ext>
              </a:extLst>
            </p:cNvPr>
            <p:cNvSpPr/>
            <p:nvPr/>
          </p:nvSpPr>
          <p:spPr>
            <a:xfrm>
              <a:off x="3930650" y="5119687"/>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832DE32C-A196-2321-3216-B870511F5B6B}"/>
                </a:ext>
              </a:extLst>
            </p:cNvPr>
            <p:cNvSpPr/>
            <p:nvPr/>
          </p:nvSpPr>
          <p:spPr>
            <a:xfrm>
              <a:off x="4279900" y="4756150"/>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7C820C26-B6C6-32C1-CFE2-AAA88250466C}"/>
                </a:ext>
              </a:extLst>
            </p:cNvPr>
            <p:cNvSpPr/>
            <p:nvPr/>
          </p:nvSpPr>
          <p:spPr>
            <a:xfrm>
              <a:off x="4629150" y="4756150"/>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685AC71-4BB3-433F-C024-0D49B583100F}"/>
                </a:ext>
              </a:extLst>
            </p:cNvPr>
            <p:cNvSpPr/>
            <p:nvPr/>
          </p:nvSpPr>
          <p:spPr>
            <a:xfrm>
              <a:off x="4978400" y="4756150"/>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EC1FEC7-D047-08E8-DC1A-D5626EF6D59E}"/>
                </a:ext>
              </a:extLst>
            </p:cNvPr>
            <p:cNvSpPr/>
            <p:nvPr/>
          </p:nvSpPr>
          <p:spPr>
            <a:xfrm>
              <a:off x="4978400" y="5119687"/>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16">
            <a:extLst>
              <a:ext uri="{FF2B5EF4-FFF2-40B4-BE49-F238E27FC236}">
                <a16:creationId xmlns:a16="http://schemas.microsoft.com/office/drawing/2014/main" id="{0006FDC2-D3D2-0F54-B4A5-E0412F2AAA32}"/>
              </a:ext>
            </a:extLst>
          </p:cNvPr>
          <p:cNvPicPr>
            <a:picLocks noChangeAspect="1"/>
          </p:cNvPicPr>
          <p:nvPr/>
        </p:nvPicPr>
        <p:blipFill>
          <a:blip r:embed="rId2"/>
          <a:stretch>
            <a:fillRect/>
          </a:stretch>
        </p:blipFill>
        <p:spPr>
          <a:xfrm>
            <a:off x="7856951" y="1075848"/>
            <a:ext cx="1637867" cy="1251429"/>
          </a:xfrm>
          <a:prstGeom prst="rect">
            <a:avLst/>
          </a:prstGeom>
        </p:spPr>
      </p:pic>
      <p:grpSp>
        <p:nvGrpSpPr>
          <p:cNvPr id="18" name="Group 17">
            <a:extLst>
              <a:ext uri="{FF2B5EF4-FFF2-40B4-BE49-F238E27FC236}">
                <a16:creationId xmlns:a16="http://schemas.microsoft.com/office/drawing/2014/main" id="{F69248C4-0198-A3CD-9EB6-1DA603292483}"/>
              </a:ext>
            </a:extLst>
          </p:cNvPr>
          <p:cNvGrpSpPr/>
          <p:nvPr/>
        </p:nvGrpSpPr>
        <p:grpSpPr>
          <a:xfrm>
            <a:off x="8360086" y="2914412"/>
            <a:ext cx="631595" cy="667699"/>
            <a:chOff x="4689433" y="2246712"/>
            <a:chExt cx="631595" cy="667699"/>
          </a:xfrm>
          <a:solidFill>
            <a:srgbClr val="7030A0"/>
          </a:solidFill>
        </p:grpSpPr>
        <p:sp>
          <p:nvSpPr>
            <p:cNvPr id="19" name="Oval 18">
              <a:extLst>
                <a:ext uri="{FF2B5EF4-FFF2-40B4-BE49-F238E27FC236}">
                  <a16:creationId xmlns:a16="http://schemas.microsoft.com/office/drawing/2014/main" id="{F41486C4-CB37-EE15-1D41-D243E448FA5B}"/>
                </a:ext>
              </a:extLst>
            </p:cNvPr>
            <p:cNvSpPr/>
            <p:nvPr/>
          </p:nvSpPr>
          <p:spPr>
            <a:xfrm>
              <a:off x="5036866" y="2246712"/>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688D7017-A9F4-BE92-7572-96F84FB2A287}"/>
                </a:ext>
              </a:extLst>
            </p:cNvPr>
            <p:cNvSpPr/>
            <p:nvPr/>
          </p:nvSpPr>
          <p:spPr>
            <a:xfrm>
              <a:off x="5036866" y="2630249"/>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17090473-77A8-A837-F6DB-DA98D0D3EA14}"/>
                </a:ext>
              </a:extLst>
            </p:cNvPr>
            <p:cNvSpPr/>
            <p:nvPr/>
          </p:nvSpPr>
          <p:spPr>
            <a:xfrm>
              <a:off x="4689433" y="2246712"/>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2E5848FF-147F-2D10-CFE5-E5AD51875E8E}"/>
                </a:ext>
              </a:extLst>
            </p:cNvPr>
            <p:cNvSpPr/>
            <p:nvPr/>
          </p:nvSpPr>
          <p:spPr>
            <a:xfrm>
              <a:off x="4689433" y="2630249"/>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DF8601B8-6670-7316-9BCD-5343E7C039C5}"/>
              </a:ext>
            </a:extLst>
          </p:cNvPr>
          <p:cNvGrpSpPr/>
          <p:nvPr/>
        </p:nvGrpSpPr>
        <p:grpSpPr>
          <a:xfrm>
            <a:off x="5761643" y="3454662"/>
            <a:ext cx="1683502" cy="1051235"/>
            <a:chOff x="2401741" y="3523597"/>
            <a:chExt cx="1683502" cy="1051235"/>
          </a:xfrm>
          <a:solidFill>
            <a:schemeClr val="accent1"/>
          </a:solidFill>
        </p:grpSpPr>
        <p:sp>
          <p:nvSpPr>
            <p:cNvPr id="24" name="Oval 23">
              <a:extLst>
                <a:ext uri="{FF2B5EF4-FFF2-40B4-BE49-F238E27FC236}">
                  <a16:creationId xmlns:a16="http://schemas.microsoft.com/office/drawing/2014/main" id="{D341509A-6666-8E08-1A26-23A5B7846203}"/>
                </a:ext>
              </a:extLst>
            </p:cNvPr>
            <p:cNvSpPr/>
            <p:nvPr/>
          </p:nvSpPr>
          <p:spPr>
            <a:xfrm>
              <a:off x="2749174" y="3523597"/>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3E0A0CAE-1959-1F9B-0C66-FA0C9655DF36}"/>
                </a:ext>
              </a:extLst>
            </p:cNvPr>
            <p:cNvSpPr/>
            <p:nvPr/>
          </p:nvSpPr>
          <p:spPr>
            <a:xfrm>
              <a:off x="2749174" y="3907134"/>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6360CE24-0C26-CF37-8D45-C0F34539A5E9}"/>
                </a:ext>
              </a:extLst>
            </p:cNvPr>
            <p:cNvSpPr/>
            <p:nvPr/>
          </p:nvSpPr>
          <p:spPr>
            <a:xfrm>
              <a:off x="3098424" y="3523597"/>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3FAF7FCA-8B2C-5D1A-6E9D-C287132093A4}"/>
                </a:ext>
              </a:extLst>
            </p:cNvPr>
            <p:cNvSpPr/>
            <p:nvPr/>
          </p:nvSpPr>
          <p:spPr>
            <a:xfrm>
              <a:off x="3098424" y="3907134"/>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BE169A3B-76F4-EABB-B2FD-F3F2E83FF788}"/>
                </a:ext>
              </a:extLst>
            </p:cNvPr>
            <p:cNvSpPr/>
            <p:nvPr/>
          </p:nvSpPr>
          <p:spPr>
            <a:xfrm>
              <a:off x="3447674" y="3523597"/>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66D725FA-44A4-E939-CF77-5221E70FD1D6}"/>
                </a:ext>
              </a:extLst>
            </p:cNvPr>
            <p:cNvSpPr/>
            <p:nvPr/>
          </p:nvSpPr>
          <p:spPr>
            <a:xfrm>
              <a:off x="3447674" y="3907134"/>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E50861D-4640-99DA-3043-C58251D2C623}"/>
                </a:ext>
              </a:extLst>
            </p:cNvPr>
            <p:cNvSpPr/>
            <p:nvPr/>
          </p:nvSpPr>
          <p:spPr>
            <a:xfrm>
              <a:off x="3801081" y="3523597"/>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04EAC683-3B70-6CF4-97C5-215353BB8FE1}"/>
                </a:ext>
              </a:extLst>
            </p:cNvPr>
            <p:cNvSpPr/>
            <p:nvPr/>
          </p:nvSpPr>
          <p:spPr>
            <a:xfrm>
              <a:off x="3801081" y="3907134"/>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A4D3722E-0F77-8122-3FE7-078307F85B8F}"/>
                </a:ext>
              </a:extLst>
            </p:cNvPr>
            <p:cNvSpPr/>
            <p:nvPr/>
          </p:nvSpPr>
          <p:spPr>
            <a:xfrm>
              <a:off x="2749174" y="4290670"/>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547B3243-0E43-2920-5798-3E4BC0A6AD76}"/>
                </a:ext>
              </a:extLst>
            </p:cNvPr>
            <p:cNvSpPr/>
            <p:nvPr/>
          </p:nvSpPr>
          <p:spPr>
            <a:xfrm>
              <a:off x="3098424" y="4290670"/>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5E514873-46BE-5601-F1DE-11ED9FA0F24E}"/>
                </a:ext>
              </a:extLst>
            </p:cNvPr>
            <p:cNvSpPr/>
            <p:nvPr/>
          </p:nvSpPr>
          <p:spPr>
            <a:xfrm>
              <a:off x="3447674" y="4290670"/>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91169C40-4285-EEC6-93BE-F26650337596}"/>
                </a:ext>
              </a:extLst>
            </p:cNvPr>
            <p:cNvSpPr/>
            <p:nvPr/>
          </p:nvSpPr>
          <p:spPr>
            <a:xfrm>
              <a:off x="2401741" y="3523597"/>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123C1176-3DB6-E927-CC37-D14E470E7476}"/>
                </a:ext>
              </a:extLst>
            </p:cNvPr>
            <p:cNvSpPr/>
            <p:nvPr/>
          </p:nvSpPr>
          <p:spPr>
            <a:xfrm>
              <a:off x="2401741" y="3907134"/>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A6866A51-C6AD-83D4-7D18-4E0832FD130E}"/>
                </a:ext>
              </a:extLst>
            </p:cNvPr>
            <p:cNvSpPr/>
            <p:nvPr/>
          </p:nvSpPr>
          <p:spPr>
            <a:xfrm>
              <a:off x="2401741" y="4290670"/>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FE0DEC5E-2FF5-779F-E0B0-44FC7DE9078E}"/>
              </a:ext>
            </a:extLst>
          </p:cNvPr>
          <p:cNvGrpSpPr/>
          <p:nvPr/>
        </p:nvGrpSpPr>
        <p:grpSpPr>
          <a:xfrm>
            <a:off x="2926515" y="3902947"/>
            <a:ext cx="2042131" cy="284162"/>
            <a:chOff x="1402514" y="3819129"/>
            <a:chExt cx="2042131" cy="284162"/>
          </a:xfrm>
          <a:solidFill>
            <a:schemeClr val="accent6"/>
          </a:solidFill>
        </p:grpSpPr>
        <p:sp>
          <p:nvSpPr>
            <p:cNvPr id="39" name="Oval 38">
              <a:extLst>
                <a:ext uri="{FF2B5EF4-FFF2-40B4-BE49-F238E27FC236}">
                  <a16:creationId xmlns:a16="http://schemas.microsoft.com/office/drawing/2014/main" id="{29051A90-F49D-7443-D618-496ADB33B114}"/>
                </a:ext>
              </a:extLst>
            </p:cNvPr>
            <p:cNvSpPr/>
            <p:nvPr/>
          </p:nvSpPr>
          <p:spPr>
            <a:xfrm>
              <a:off x="2105702" y="3819129"/>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7A75F0BC-350E-8A3F-97A6-9A86CFB73E7C}"/>
                </a:ext>
              </a:extLst>
            </p:cNvPr>
            <p:cNvSpPr/>
            <p:nvPr/>
          </p:nvSpPr>
          <p:spPr>
            <a:xfrm>
              <a:off x="2457296" y="3819129"/>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7A3F0471-9B85-EBA1-49A0-095519EA987B}"/>
                </a:ext>
              </a:extLst>
            </p:cNvPr>
            <p:cNvSpPr/>
            <p:nvPr/>
          </p:nvSpPr>
          <p:spPr>
            <a:xfrm>
              <a:off x="2808890" y="3819129"/>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B635EAEC-7C67-CD9A-4AE2-4DDA19811DEC}"/>
                </a:ext>
              </a:extLst>
            </p:cNvPr>
            <p:cNvSpPr/>
            <p:nvPr/>
          </p:nvSpPr>
          <p:spPr>
            <a:xfrm>
              <a:off x="3160483" y="3819129"/>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898736C7-7D1D-CB95-C9D1-A4499B1E3C6D}"/>
                </a:ext>
              </a:extLst>
            </p:cNvPr>
            <p:cNvSpPr/>
            <p:nvPr/>
          </p:nvSpPr>
          <p:spPr>
            <a:xfrm>
              <a:off x="1754108" y="3819129"/>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9E27437F-2BF2-C06E-B67E-646395417AC9}"/>
                </a:ext>
              </a:extLst>
            </p:cNvPr>
            <p:cNvSpPr/>
            <p:nvPr/>
          </p:nvSpPr>
          <p:spPr>
            <a:xfrm>
              <a:off x="1402514" y="3819129"/>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a:extLst>
              <a:ext uri="{FF2B5EF4-FFF2-40B4-BE49-F238E27FC236}">
                <a16:creationId xmlns:a16="http://schemas.microsoft.com/office/drawing/2014/main" id="{38858A5E-472E-0237-D920-D0B9817519CD}"/>
              </a:ext>
            </a:extLst>
          </p:cNvPr>
          <p:cNvGrpSpPr/>
          <p:nvPr/>
        </p:nvGrpSpPr>
        <p:grpSpPr>
          <a:xfrm>
            <a:off x="6045806" y="1378900"/>
            <a:ext cx="980845" cy="1439931"/>
            <a:chOff x="6426732" y="2850807"/>
            <a:chExt cx="980845" cy="1439931"/>
          </a:xfrm>
          <a:solidFill>
            <a:srgbClr val="FFFF00"/>
          </a:solidFill>
        </p:grpSpPr>
        <p:sp>
          <p:nvSpPr>
            <p:cNvPr id="46" name="Oval 45">
              <a:extLst>
                <a:ext uri="{FF2B5EF4-FFF2-40B4-BE49-F238E27FC236}">
                  <a16:creationId xmlns:a16="http://schemas.microsoft.com/office/drawing/2014/main" id="{749459EC-F507-32C0-F5B3-E9A455BBA04A}"/>
                </a:ext>
              </a:extLst>
            </p:cNvPr>
            <p:cNvSpPr/>
            <p:nvPr/>
          </p:nvSpPr>
          <p:spPr>
            <a:xfrm>
              <a:off x="6774165" y="2850807"/>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849E7CA8-B26B-7640-C9D6-938B01D5F4E4}"/>
                </a:ext>
              </a:extLst>
            </p:cNvPr>
            <p:cNvSpPr/>
            <p:nvPr/>
          </p:nvSpPr>
          <p:spPr>
            <a:xfrm>
              <a:off x="6774165" y="3234344"/>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628AFF3A-034A-8EB6-6E13-C4FB86936396}"/>
                </a:ext>
              </a:extLst>
            </p:cNvPr>
            <p:cNvSpPr/>
            <p:nvPr/>
          </p:nvSpPr>
          <p:spPr>
            <a:xfrm>
              <a:off x="7123415" y="2850807"/>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23B12CD4-B115-6AB6-EA6C-4C03E812DDF0}"/>
                </a:ext>
              </a:extLst>
            </p:cNvPr>
            <p:cNvSpPr/>
            <p:nvPr/>
          </p:nvSpPr>
          <p:spPr>
            <a:xfrm>
              <a:off x="7123415" y="3234344"/>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BA6FE5BB-4548-666F-C516-3C2B004F924E}"/>
                </a:ext>
              </a:extLst>
            </p:cNvPr>
            <p:cNvSpPr/>
            <p:nvPr/>
          </p:nvSpPr>
          <p:spPr>
            <a:xfrm>
              <a:off x="6774165" y="3617880"/>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935E9B06-E73A-F3FF-4C82-7791E4DC88BA}"/>
                </a:ext>
              </a:extLst>
            </p:cNvPr>
            <p:cNvSpPr/>
            <p:nvPr/>
          </p:nvSpPr>
          <p:spPr>
            <a:xfrm>
              <a:off x="7123415" y="3617880"/>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4738594D-65ED-DD2C-C62A-98D4C92D60F7}"/>
                </a:ext>
              </a:extLst>
            </p:cNvPr>
            <p:cNvSpPr/>
            <p:nvPr/>
          </p:nvSpPr>
          <p:spPr>
            <a:xfrm>
              <a:off x="6426732" y="2850807"/>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284FA2B2-BAAE-6852-2384-240B78C9772F}"/>
                </a:ext>
              </a:extLst>
            </p:cNvPr>
            <p:cNvSpPr/>
            <p:nvPr/>
          </p:nvSpPr>
          <p:spPr>
            <a:xfrm>
              <a:off x="6426732" y="3234344"/>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49778CF3-7FB8-CC22-3CB9-8A6C8466F615}"/>
                </a:ext>
              </a:extLst>
            </p:cNvPr>
            <p:cNvSpPr/>
            <p:nvPr/>
          </p:nvSpPr>
          <p:spPr>
            <a:xfrm>
              <a:off x="6426732" y="3617880"/>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64F71129-0327-3CEF-83E9-C9F1E23DA82F}"/>
                </a:ext>
              </a:extLst>
            </p:cNvPr>
            <p:cNvSpPr/>
            <p:nvPr/>
          </p:nvSpPr>
          <p:spPr>
            <a:xfrm>
              <a:off x="6774165" y="4006576"/>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927B0A8D-ED96-CE5D-936F-FEB93D2E5E77}"/>
                </a:ext>
              </a:extLst>
            </p:cNvPr>
            <p:cNvSpPr/>
            <p:nvPr/>
          </p:nvSpPr>
          <p:spPr>
            <a:xfrm>
              <a:off x="7123415" y="4006576"/>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B338BE97-B5B4-9CBD-0171-011D3253582C}"/>
                </a:ext>
              </a:extLst>
            </p:cNvPr>
            <p:cNvSpPr/>
            <p:nvPr/>
          </p:nvSpPr>
          <p:spPr>
            <a:xfrm>
              <a:off x="6426732" y="4006576"/>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8" name="Picture 57">
            <a:extLst>
              <a:ext uri="{FF2B5EF4-FFF2-40B4-BE49-F238E27FC236}">
                <a16:creationId xmlns:a16="http://schemas.microsoft.com/office/drawing/2014/main" id="{9538D65E-BCDA-7B44-D5BC-1964226207E4}"/>
              </a:ext>
            </a:extLst>
          </p:cNvPr>
          <p:cNvPicPr>
            <a:picLocks noChangeAspect="1"/>
          </p:cNvPicPr>
          <p:nvPr/>
        </p:nvPicPr>
        <p:blipFill>
          <a:blip r:embed="rId3"/>
          <a:stretch>
            <a:fillRect/>
          </a:stretch>
        </p:blipFill>
        <p:spPr>
          <a:xfrm>
            <a:off x="8809147" y="5482713"/>
            <a:ext cx="747045" cy="747045"/>
          </a:xfrm>
          <a:prstGeom prst="rect">
            <a:avLst/>
          </a:prstGeom>
        </p:spPr>
      </p:pic>
      <p:sp>
        <p:nvSpPr>
          <p:cNvPr id="59" name="TextBox 58">
            <a:extLst>
              <a:ext uri="{FF2B5EF4-FFF2-40B4-BE49-F238E27FC236}">
                <a16:creationId xmlns:a16="http://schemas.microsoft.com/office/drawing/2014/main" id="{6C5B4B40-EBAA-9824-15E1-62A40814925C}"/>
              </a:ext>
            </a:extLst>
          </p:cNvPr>
          <p:cNvSpPr txBox="1"/>
          <p:nvPr/>
        </p:nvSpPr>
        <p:spPr>
          <a:xfrm>
            <a:off x="6847209" y="5599932"/>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pic>
        <p:nvPicPr>
          <p:cNvPr id="60" name="Picture 59" descr="Icon&#10;&#10;Description automatically generated">
            <a:extLst>
              <a:ext uri="{FF2B5EF4-FFF2-40B4-BE49-F238E27FC236}">
                <a16:creationId xmlns:a16="http://schemas.microsoft.com/office/drawing/2014/main" id="{DE047702-8893-14F9-B339-81D020A1BF89}"/>
              </a:ext>
            </a:extLst>
          </p:cNvPr>
          <p:cNvPicPr>
            <a:picLocks noChangeAspect="1"/>
          </p:cNvPicPr>
          <p:nvPr/>
        </p:nvPicPr>
        <p:blipFill>
          <a:blip r:embed="rId4"/>
          <a:stretch>
            <a:fillRect/>
          </a:stretch>
        </p:blipFill>
        <p:spPr>
          <a:xfrm>
            <a:off x="7091738" y="2419736"/>
            <a:ext cx="625154" cy="578542"/>
          </a:xfrm>
          <a:prstGeom prst="rect">
            <a:avLst/>
          </a:prstGeom>
        </p:spPr>
      </p:pic>
      <p:pic>
        <p:nvPicPr>
          <p:cNvPr id="61" name="Picture 60" descr="Icon&#10;&#10;Description automatically generated">
            <a:extLst>
              <a:ext uri="{FF2B5EF4-FFF2-40B4-BE49-F238E27FC236}">
                <a16:creationId xmlns:a16="http://schemas.microsoft.com/office/drawing/2014/main" id="{C37B2C84-721A-8208-76DE-65DE574C9D8B}"/>
              </a:ext>
            </a:extLst>
          </p:cNvPr>
          <p:cNvPicPr>
            <a:picLocks noChangeAspect="1"/>
          </p:cNvPicPr>
          <p:nvPr/>
        </p:nvPicPr>
        <p:blipFill>
          <a:blip r:embed="rId5"/>
          <a:stretch>
            <a:fillRect/>
          </a:stretch>
        </p:blipFill>
        <p:spPr>
          <a:xfrm>
            <a:off x="4795900" y="2476669"/>
            <a:ext cx="465729" cy="465729"/>
          </a:xfrm>
          <a:prstGeom prst="rect">
            <a:avLst/>
          </a:prstGeom>
        </p:spPr>
      </p:pic>
      <p:grpSp>
        <p:nvGrpSpPr>
          <p:cNvPr id="62" name="Group 61">
            <a:extLst>
              <a:ext uri="{FF2B5EF4-FFF2-40B4-BE49-F238E27FC236}">
                <a16:creationId xmlns:a16="http://schemas.microsoft.com/office/drawing/2014/main" id="{76024F05-8044-249D-A3D3-37D50CE06882}"/>
              </a:ext>
            </a:extLst>
          </p:cNvPr>
          <p:cNvGrpSpPr/>
          <p:nvPr/>
        </p:nvGrpSpPr>
        <p:grpSpPr>
          <a:xfrm>
            <a:off x="3705706" y="1801737"/>
            <a:ext cx="631595" cy="667699"/>
            <a:chOff x="4689433" y="2246712"/>
            <a:chExt cx="631595" cy="667699"/>
          </a:xfrm>
          <a:solidFill>
            <a:schemeClr val="accent3"/>
          </a:solidFill>
        </p:grpSpPr>
        <p:sp>
          <p:nvSpPr>
            <p:cNvPr id="63" name="Oval 62">
              <a:extLst>
                <a:ext uri="{FF2B5EF4-FFF2-40B4-BE49-F238E27FC236}">
                  <a16:creationId xmlns:a16="http://schemas.microsoft.com/office/drawing/2014/main" id="{CE10C39F-D9E0-4ACF-2E49-3D7561042B2E}"/>
                </a:ext>
              </a:extLst>
            </p:cNvPr>
            <p:cNvSpPr/>
            <p:nvPr/>
          </p:nvSpPr>
          <p:spPr>
            <a:xfrm>
              <a:off x="5036866" y="2246712"/>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91CB6500-0899-7A0D-D765-11CFC5FDC5C3}"/>
                </a:ext>
              </a:extLst>
            </p:cNvPr>
            <p:cNvSpPr/>
            <p:nvPr/>
          </p:nvSpPr>
          <p:spPr>
            <a:xfrm>
              <a:off x="5036866" y="2630249"/>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E6275BBA-84CD-9606-05A2-EEFA326B4928}"/>
                </a:ext>
              </a:extLst>
            </p:cNvPr>
            <p:cNvSpPr/>
            <p:nvPr/>
          </p:nvSpPr>
          <p:spPr>
            <a:xfrm>
              <a:off x="4689433" y="2246712"/>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A5586A54-C1D6-BA05-9129-00328000576A}"/>
                </a:ext>
              </a:extLst>
            </p:cNvPr>
            <p:cNvSpPr/>
            <p:nvPr/>
          </p:nvSpPr>
          <p:spPr>
            <a:xfrm>
              <a:off x="4689433" y="2630249"/>
              <a:ext cx="284162" cy="284162"/>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7" name="Picture 66" descr="Icon&#10;&#10;Description automatically generated">
            <a:extLst>
              <a:ext uri="{FF2B5EF4-FFF2-40B4-BE49-F238E27FC236}">
                <a16:creationId xmlns:a16="http://schemas.microsoft.com/office/drawing/2014/main" id="{C251B48C-49C4-099E-838E-5147403B0819}"/>
              </a:ext>
            </a:extLst>
          </p:cNvPr>
          <p:cNvPicPr>
            <a:picLocks noChangeAspect="1"/>
          </p:cNvPicPr>
          <p:nvPr/>
        </p:nvPicPr>
        <p:blipFill>
          <a:blip r:embed="rId4"/>
          <a:stretch>
            <a:fillRect/>
          </a:stretch>
        </p:blipFill>
        <p:spPr>
          <a:xfrm>
            <a:off x="4656068" y="3977213"/>
            <a:ext cx="625154" cy="578542"/>
          </a:xfrm>
          <a:prstGeom prst="rect">
            <a:avLst/>
          </a:prstGeom>
        </p:spPr>
      </p:pic>
      <p:pic>
        <p:nvPicPr>
          <p:cNvPr id="68" name="Picture 67" descr="Icon&#10;&#10;Description automatically generated">
            <a:extLst>
              <a:ext uri="{FF2B5EF4-FFF2-40B4-BE49-F238E27FC236}">
                <a16:creationId xmlns:a16="http://schemas.microsoft.com/office/drawing/2014/main" id="{7D4CED60-06D6-EEDC-E72A-0738E8336902}"/>
              </a:ext>
            </a:extLst>
          </p:cNvPr>
          <p:cNvPicPr>
            <a:picLocks noChangeAspect="1"/>
          </p:cNvPicPr>
          <p:nvPr/>
        </p:nvPicPr>
        <p:blipFill>
          <a:blip r:embed="rId5"/>
          <a:stretch>
            <a:fillRect/>
          </a:stretch>
        </p:blipFill>
        <p:spPr>
          <a:xfrm>
            <a:off x="7484028" y="4236465"/>
            <a:ext cx="465729" cy="465729"/>
          </a:xfrm>
          <a:prstGeom prst="rect">
            <a:avLst/>
          </a:prstGeom>
        </p:spPr>
      </p:pic>
      <p:sp>
        <p:nvSpPr>
          <p:cNvPr id="69" name="Oval 68">
            <a:extLst>
              <a:ext uri="{FF2B5EF4-FFF2-40B4-BE49-F238E27FC236}">
                <a16:creationId xmlns:a16="http://schemas.microsoft.com/office/drawing/2014/main" id="{B6C8631E-A714-DC31-F3E8-4FA83AC40CEC}"/>
              </a:ext>
            </a:extLst>
          </p:cNvPr>
          <p:cNvSpPr/>
          <p:nvPr/>
        </p:nvSpPr>
        <p:spPr>
          <a:xfrm>
            <a:off x="7157672" y="4228449"/>
            <a:ext cx="284162" cy="284162"/>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descr="Icon&#10;&#10;Description automatically generated">
            <a:extLst>
              <a:ext uri="{FF2B5EF4-FFF2-40B4-BE49-F238E27FC236}">
                <a16:creationId xmlns:a16="http://schemas.microsoft.com/office/drawing/2014/main" id="{21269507-F42D-BE26-BFD8-98DD3281797E}"/>
              </a:ext>
            </a:extLst>
          </p:cNvPr>
          <p:cNvPicPr>
            <a:picLocks noChangeAspect="1"/>
          </p:cNvPicPr>
          <p:nvPr/>
        </p:nvPicPr>
        <p:blipFill>
          <a:blip r:embed="rId4"/>
          <a:stretch>
            <a:fillRect/>
          </a:stretch>
        </p:blipFill>
        <p:spPr>
          <a:xfrm>
            <a:off x="8849599" y="3324405"/>
            <a:ext cx="625154" cy="578542"/>
          </a:xfrm>
          <a:prstGeom prst="rect">
            <a:avLst/>
          </a:prstGeom>
        </p:spPr>
      </p:pic>
    </p:spTree>
    <p:extLst>
      <p:ext uri="{BB962C8B-B14F-4D97-AF65-F5344CB8AC3E}">
        <p14:creationId xmlns:p14="http://schemas.microsoft.com/office/powerpoint/2010/main" val="241554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8"/>
                                        </p:tgtEl>
                                      </p:cBhvr>
                                    </p:animEffect>
                                    <p:set>
                                      <p:cBhvr>
                                        <p:cTn id="43" dur="1" fill="hold">
                                          <p:stCondLst>
                                            <p:cond delay="499"/>
                                          </p:stCondLst>
                                        </p:cTn>
                                        <p:tgtEl>
                                          <p:spTgt spid="5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9"/>
                                        </p:tgtEl>
                                      </p:cBhvr>
                                    </p:animEffect>
                                    <p:set>
                                      <p:cBhvr>
                                        <p:cTn id="46" dur="1" fill="hold">
                                          <p:stCondLst>
                                            <p:cond delay="499"/>
                                          </p:stCondLst>
                                        </p:cTn>
                                        <p:tgtEl>
                                          <p:spTgt spid="5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4"/>
                                        </p:tgtEl>
                                        <p:attrNameLst>
                                          <p:attrName>r</p:attrName>
                                        </p:attrNameLst>
                                      </p:cBhvr>
                                    </p:animRot>
                                    <p:animRot by="-240000">
                                      <p:cBhvr>
                                        <p:cTn id="51" dur="200" fill="hold">
                                          <p:stCondLst>
                                            <p:cond delay="200"/>
                                          </p:stCondLst>
                                        </p:cTn>
                                        <p:tgtEl>
                                          <p:spTgt spid="4"/>
                                        </p:tgtEl>
                                        <p:attrNameLst>
                                          <p:attrName>r</p:attrName>
                                        </p:attrNameLst>
                                      </p:cBhvr>
                                    </p:animRot>
                                    <p:animRot by="240000">
                                      <p:cBhvr>
                                        <p:cTn id="52" dur="200" fill="hold">
                                          <p:stCondLst>
                                            <p:cond delay="400"/>
                                          </p:stCondLst>
                                        </p:cTn>
                                        <p:tgtEl>
                                          <p:spTgt spid="4"/>
                                        </p:tgtEl>
                                        <p:attrNameLst>
                                          <p:attrName>r</p:attrName>
                                        </p:attrNameLst>
                                      </p:cBhvr>
                                    </p:animRot>
                                    <p:animRot by="-240000">
                                      <p:cBhvr>
                                        <p:cTn id="53" dur="200" fill="hold">
                                          <p:stCondLst>
                                            <p:cond delay="600"/>
                                          </p:stCondLst>
                                        </p:cTn>
                                        <p:tgtEl>
                                          <p:spTgt spid="4"/>
                                        </p:tgtEl>
                                        <p:attrNameLst>
                                          <p:attrName>r</p:attrName>
                                        </p:attrNameLst>
                                      </p:cBhvr>
                                    </p:animRot>
                                    <p:animRot by="120000">
                                      <p:cBhvr>
                                        <p:cTn id="54" dur="200" fill="hold">
                                          <p:stCondLst>
                                            <p:cond delay="800"/>
                                          </p:stCondLst>
                                        </p:cTn>
                                        <p:tgtEl>
                                          <p:spTgt spid="4"/>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61"/>
                                        </p:tgtEl>
                                        <p:attrNameLst>
                                          <p:attrName>style.visibility</p:attrName>
                                        </p:attrNameLst>
                                      </p:cBhvr>
                                      <p:to>
                                        <p:strVal val="visible"/>
                                      </p:to>
                                    </p:set>
                                    <p:anim calcmode="lin" valueType="num">
                                      <p:cBhvr>
                                        <p:cTn id="59" dur="1000" fill="hold"/>
                                        <p:tgtEl>
                                          <p:spTgt spid="61"/>
                                        </p:tgtEl>
                                        <p:attrNameLst>
                                          <p:attrName>ppt_w</p:attrName>
                                        </p:attrNameLst>
                                      </p:cBhvr>
                                      <p:tavLst>
                                        <p:tav tm="0">
                                          <p:val>
                                            <p:fltVal val="0"/>
                                          </p:val>
                                        </p:tav>
                                        <p:tav tm="100000">
                                          <p:val>
                                            <p:strVal val="#ppt_w"/>
                                          </p:val>
                                        </p:tav>
                                      </p:tavLst>
                                    </p:anim>
                                    <p:anim calcmode="lin" valueType="num">
                                      <p:cBhvr>
                                        <p:cTn id="60" dur="1000" fill="hold"/>
                                        <p:tgtEl>
                                          <p:spTgt spid="61"/>
                                        </p:tgtEl>
                                        <p:attrNameLst>
                                          <p:attrName>ppt_h</p:attrName>
                                        </p:attrNameLst>
                                      </p:cBhvr>
                                      <p:tavLst>
                                        <p:tav tm="0">
                                          <p:val>
                                            <p:fltVal val="0"/>
                                          </p:val>
                                        </p:tav>
                                        <p:tav tm="100000">
                                          <p:val>
                                            <p:strVal val="#ppt_h"/>
                                          </p:val>
                                        </p:tav>
                                      </p:tavLst>
                                    </p:anim>
                                    <p:anim calcmode="lin" valueType="num">
                                      <p:cBhvr>
                                        <p:cTn id="61" dur="1000" fill="hold"/>
                                        <p:tgtEl>
                                          <p:spTgt spid="61"/>
                                        </p:tgtEl>
                                        <p:attrNameLst>
                                          <p:attrName>style.rotation</p:attrName>
                                        </p:attrNameLst>
                                      </p:cBhvr>
                                      <p:tavLst>
                                        <p:tav tm="0">
                                          <p:val>
                                            <p:fltVal val="90"/>
                                          </p:val>
                                        </p:tav>
                                        <p:tav tm="100000">
                                          <p:val>
                                            <p:fltVal val="0"/>
                                          </p:val>
                                        </p:tav>
                                      </p:tavLst>
                                    </p:anim>
                                    <p:animEffect transition="in" filter="fade">
                                      <p:cBhvr>
                                        <p:cTn id="62" dur="100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childTnLst>
                                </p:cTn>
                              </p:par>
                            </p:childTnLst>
                          </p:cTn>
                        </p:par>
                      </p:childTnLst>
                    </p:cTn>
                  </p:par>
                  <p:par>
                    <p:cTn id="68" fill="hold">
                      <p:stCondLst>
                        <p:cond delay="indefinite"/>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45"/>
                                        </p:tgtEl>
                                        <p:attrNameLst>
                                          <p:attrName>r</p:attrName>
                                        </p:attrNameLst>
                                      </p:cBhvr>
                                    </p:animRot>
                                    <p:animRot by="-240000">
                                      <p:cBhvr>
                                        <p:cTn id="72" dur="200" fill="hold">
                                          <p:stCondLst>
                                            <p:cond delay="200"/>
                                          </p:stCondLst>
                                        </p:cTn>
                                        <p:tgtEl>
                                          <p:spTgt spid="45"/>
                                        </p:tgtEl>
                                        <p:attrNameLst>
                                          <p:attrName>r</p:attrName>
                                        </p:attrNameLst>
                                      </p:cBhvr>
                                    </p:animRot>
                                    <p:animRot by="240000">
                                      <p:cBhvr>
                                        <p:cTn id="73" dur="200" fill="hold">
                                          <p:stCondLst>
                                            <p:cond delay="400"/>
                                          </p:stCondLst>
                                        </p:cTn>
                                        <p:tgtEl>
                                          <p:spTgt spid="45"/>
                                        </p:tgtEl>
                                        <p:attrNameLst>
                                          <p:attrName>r</p:attrName>
                                        </p:attrNameLst>
                                      </p:cBhvr>
                                    </p:animRot>
                                    <p:animRot by="-240000">
                                      <p:cBhvr>
                                        <p:cTn id="74" dur="200" fill="hold">
                                          <p:stCondLst>
                                            <p:cond delay="600"/>
                                          </p:stCondLst>
                                        </p:cTn>
                                        <p:tgtEl>
                                          <p:spTgt spid="45"/>
                                        </p:tgtEl>
                                        <p:attrNameLst>
                                          <p:attrName>r</p:attrName>
                                        </p:attrNameLst>
                                      </p:cBhvr>
                                    </p:animRot>
                                    <p:animRot by="120000">
                                      <p:cBhvr>
                                        <p:cTn id="75" dur="200" fill="hold">
                                          <p:stCondLst>
                                            <p:cond delay="800"/>
                                          </p:stCondLst>
                                        </p:cTn>
                                        <p:tgtEl>
                                          <p:spTgt spid="45"/>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nodeType="clickEffect">
                                  <p:stCondLst>
                                    <p:cond delay="0"/>
                                  </p:stCondLst>
                                  <p:childTnLst>
                                    <p:set>
                                      <p:cBhvr>
                                        <p:cTn id="79" dur="1" fill="hold">
                                          <p:stCondLst>
                                            <p:cond delay="0"/>
                                          </p:stCondLst>
                                        </p:cTn>
                                        <p:tgtEl>
                                          <p:spTgt spid="60"/>
                                        </p:tgtEl>
                                        <p:attrNameLst>
                                          <p:attrName>style.visibility</p:attrName>
                                        </p:attrNameLst>
                                      </p:cBhvr>
                                      <p:to>
                                        <p:strVal val="visible"/>
                                      </p:to>
                                    </p:set>
                                    <p:anim calcmode="lin" valueType="num">
                                      <p:cBhvr>
                                        <p:cTn id="80" dur="1000" fill="hold"/>
                                        <p:tgtEl>
                                          <p:spTgt spid="60"/>
                                        </p:tgtEl>
                                        <p:attrNameLst>
                                          <p:attrName>ppt_w</p:attrName>
                                        </p:attrNameLst>
                                      </p:cBhvr>
                                      <p:tavLst>
                                        <p:tav tm="0">
                                          <p:val>
                                            <p:fltVal val="0"/>
                                          </p:val>
                                        </p:tav>
                                        <p:tav tm="100000">
                                          <p:val>
                                            <p:strVal val="#ppt_w"/>
                                          </p:val>
                                        </p:tav>
                                      </p:tavLst>
                                    </p:anim>
                                    <p:anim calcmode="lin" valueType="num">
                                      <p:cBhvr>
                                        <p:cTn id="81" dur="1000" fill="hold"/>
                                        <p:tgtEl>
                                          <p:spTgt spid="60"/>
                                        </p:tgtEl>
                                        <p:attrNameLst>
                                          <p:attrName>ppt_h</p:attrName>
                                        </p:attrNameLst>
                                      </p:cBhvr>
                                      <p:tavLst>
                                        <p:tav tm="0">
                                          <p:val>
                                            <p:fltVal val="0"/>
                                          </p:val>
                                        </p:tav>
                                        <p:tav tm="100000">
                                          <p:val>
                                            <p:strVal val="#ppt_h"/>
                                          </p:val>
                                        </p:tav>
                                      </p:tavLst>
                                    </p:anim>
                                    <p:anim calcmode="lin" valueType="num">
                                      <p:cBhvr>
                                        <p:cTn id="82" dur="1000" fill="hold"/>
                                        <p:tgtEl>
                                          <p:spTgt spid="60"/>
                                        </p:tgtEl>
                                        <p:attrNameLst>
                                          <p:attrName>style.rotation</p:attrName>
                                        </p:attrNameLst>
                                      </p:cBhvr>
                                      <p:tavLst>
                                        <p:tav tm="0">
                                          <p:val>
                                            <p:fltVal val="90"/>
                                          </p:val>
                                        </p:tav>
                                        <p:tav tm="100000">
                                          <p:val>
                                            <p:fltVal val="0"/>
                                          </p:val>
                                        </p:tav>
                                      </p:tavLst>
                                    </p:anim>
                                    <p:animEffect transition="in" filter="fade">
                                      <p:cBhvr>
                                        <p:cTn id="83" dur="1000"/>
                                        <p:tgtEl>
                                          <p:spTgt spid="60"/>
                                        </p:tgtEl>
                                      </p:cBhvr>
                                    </p:animEffect>
                                  </p:childTnLst>
                                </p:cTn>
                              </p:par>
                            </p:childTnLst>
                          </p:cTn>
                        </p:par>
                      </p:childTnLst>
                    </p:cTn>
                  </p:par>
                  <p:par>
                    <p:cTn id="84" fill="hold">
                      <p:stCondLst>
                        <p:cond delay="indefinite"/>
                      </p:stCondLst>
                      <p:childTnLst>
                        <p:par>
                          <p:cTn id="85" fill="hold">
                            <p:stCondLst>
                              <p:cond delay="0"/>
                            </p:stCondLst>
                            <p:childTnLst>
                              <p:par>
                                <p:cTn id="86" presetID="32" presetClass="emph" presetSubtype="0" fill="hold" nodeType="clickEffect">
                                  <p:stCondLst>
                                    <p:cond delay="0"/>
                                  </p:stCondLst>
                                  <p:childTnLst>
                                    <p:animRot by="120000">
                                      <p:cBhvr>
                                        <p:cTn id="87" dur="100" fill="hold">
                                          <p:stCondLst>
                                            <p:cond delay="0"/>
                                          </p:stCondLst>
                                        </p:cTn>
                                        <p:tgtEl>
                                          <p:spTgt spid="38"/>
                                        </p:tgtEl>
                                        <p:attrNameLst>
                                          <p:attrName>r</p:attrName>
                                        </p:attrNameLst>
                                      </p:cBhvr>
                                    </p:animRot>
                                    <p:animRot by="-240000">
                                      <p:cBhvr>
                                        <p:cTn id="88" dur="200" fill="hold">
                                          <p:stCondLst>
                                            <p:cond delay="200"/>
                                          </p:stCondLst>
                                        </p:cTn>
                                        <p:tgtEl>
                                          <p:spTgt spid="38"/>
                                        </p:tgtEl>
                                        <p:attrNameLst>
                                          <p:attrName>r</p:attrName>
                                        </p:attrNameLst>
                                      </p:cBhvr>
                                    </p:animRot>
                                    <p:animRot by="240000">
                                      <p:cBhvr>
                                        <p:cTn id="89" dur="200" fill="hold">
                                          <p:stCondLst>
                                            <p:cond delay="400"/>
                                          </p:stCondLst>
                                        </p:cTn>
                                        <p:tgtEl>
                                          <p:spTgt spid="38"/>
                                        </p:tgtEl>
                                        <p:attrNameLst>
                                          <p:attrName>r</p:attrName>
                                        </p:attrNameLst>
                                      </p:cBhvr>
                                    </p:animRot>
                                    <p:animRot by="-240000">
                                      <p:cBhvr>
                                        <p:cTn id="90" dur="200" fill="hold">
                                          <p:stCondLst>
                                            <p:cond delay="600"/>
                                          </p:stCondLst>
                                        </p:cTn>
                                        <p:tgtEl>
                                          <p:spTgt spid="38"/>
                                        </p:tgtEl>
                                        <p:attrNameLst>
                                          <p:attrName>r</p:attrName>
                                        </p:attrNameLst>
                                      </p:cBhvr>
                                    </p:animRot>
                                    <p:animRot by="120000">
                                      <p:cBhvr>
                                        <p:cTn id="91" dur="200" fill="hold">
                                          <p:stCondLst>
                                            <p:cond delay="800"/>
                                          </p:stCondLst>
                                        </p:cTn>
                                        <p:tgtEl>
                                          <p:spTgt spid="38"/>
                                        </p:tgtEl>
                                        <p:attrNameLst>
                                          <p:attrName>r</p:attrName>
                                        </p:attrNameLst>
                                      </p:cBhvr>
                                    </p:animRo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67"/>
                                        </p:tgtEl>
                                        <p:attrNameLst>
                                          <p:attrName>style.visibility</p:attrName>
                                        </p:attrNameLst>
                                      </p:cBhvr>
                                      <p:to>
                                        <p:strVal val="visible"/>
                                      </p:to>
                                    </p:set>
                                    <p:anim calcmode="lin" valueType="num">
                                      <p:cBhvr>
                                        <p:cTn id="96" dur="1000" fill="hold"/>
                                        <p:tgtEl>
                                          <p:spTgt spid="67"/>
                                        </p:tgtEl>
                                        <p:attrNameLst>
                                          <p:attrName>ppt_w</p:attrName>
                                        </p:attrNameLst>
                                      </p:cBhvr>
                                      <p:tavLst>
                                        <p:tav tm="0">
                                          <p:val>
                                            <p:fltVal val="0"/>
                                          </p:val>
                                        </p:tav>
                                        <p:tav tm="100000">
                                          <p:val>
                                            <p:strVal val="#ppt_w"/>
                                          </p:val>
                                        </p:tav>
                                      </p:tavLst>
                                    </p:anim>
                                    <p:anim calcmode="lin" valueType="num">
                                      <p:cBhvr>
                                        <p:cTn id="97" dur="1000" fill="hold"/>
                                        <p:tgtEl>
                                          <p:spTgt spid="67"/>
                                        </p:tgtEl>
                                        <p:attrNameLst>
                                          <p:attrName>ppt_h</p:attrName>
                                        </p:attrNameLst>
                                      </p:cBhvr>
                                      <p:tavLst>
                                        <p:tav tm="0">
                                          <p:val>
                                            <p:fltVal val="0"/>
                                          </p:val>
                                        </p:tav>
                                        <p:tav tm="100000">
                                          <p:val>
                                            <p:strVal val="#ppt_h"/>
                                          </p:val>
                                        </p:tav>
                                      </p:tavLst>
                                    </p:anim>
                                    <p:anim calcmode="lin" valueType="num">
                                      <p:cBhvr>
                                        <p:cTn id="98" dur="1000" fill="hold"/>
                                        <p:tgtEl>
                                          <p:spTgt spid="67"/>
                                        </p:tgtEl>
                                        <p:attrNameLst>
                                          <p:attrName>style.rotation</p:attrName>
                                        </p:attrNameLst>
                                      </p:cBhvr>
                                      <p:tavLst>
                                        <p:tav tm="0">
                                          <p:val>
                                            <p:fltVal val="90"/>
                                          </p:val>
                                        </p:tav>
                                        <p:tav tm="100000">
                                          <p:val>
                                            <p:fltVal val="0"/>
                                          </p:val>
                                        </p:tav>
                                      </p:tavLst>
                                    </p:anim>
                                    <p:animEffect transition="in" filter="fade">
                                      <p:cBhvr>
                                        <p:cTn id="99" dur="1000"/>
                                        <p:tgtEl>
                                          <p:spTgt spid="67"/>
                                        </p:tgtEl>
                                      </p:cBhvr>
                                    </p:animEffect>
                                  </p:childTnLst>
                                </p:cTn>
                              </p:par>
                            </p:childTnLst>
                          </p:cTn>
                        </p:par>
                      </p:childTnLst>
                    </p:cTn>
                  </p:par>
                  <p:par>
                    <p:cTn id="100" fill="hold">
                      <p:stCondLst>
                        <p:cond delay="indefinite"/>
                      </p:stCondLst>
                      <p:childTnLst>
                        <p:par>
                          <p:cTn id="101" fill="hold">
                            <p:stCondLst>
                              <p:cond delay="0"/>
                            </p:stCondLst>
                            <p:childTnLst>
                              <p:par>
                                <p:cTn id="102" presetID="32" presetClass="emph" presetSubtype="0" fill="hold" nodeType="clickEffect">
                                  <p:stCondLst>
                                    <p:cond delay="0"/>
                                  </p:stCondLst>
                                  <p:childTnLst>
                                    <p:animRot by="120000">
                                      <p:cBhvr>
                                        <p:cTn id="103" dur="100" fill="hold">
                                          <p:stCondLst>
                                            <p:cond delay="0"/>
                                          </p:stCondLst>
                                        </p:cTn>
                                        <p:tgtEl>
                                          <p:spTgt spid="23"/>
                                        </p:tgtEl>
                                        <p:attrNameLst>
                                          <p:attrName>r</p:attrName>
                                        </p:attrNameLst>
                                      </p:cBhvr>
                                    </p:animRot>
                                    <p:animRot by="-240000">
                                      <p:cBhvr>
                                        <p:cTn id="104" dur="200" fill="hold">
                                          <p:stCondLst>
                                            <p:cond delay="200"/>
                                          </p:stCondLst>
                                        </p:cTn>
                                        <p:tgtEl>
                                          <p:spTgt spid="23"/>
                                        </p:tgtEl>
                                        <p:attrNameLst>
                                          <p:attrName>r</p:attrName>
                                        </p:attrNameLst>
                                      </p:cBhvr>
                                    </p:animRot>
                                    <p:animRot by="240000">
                                      <p:cBhvr>
                                        <p:cTn id="105" dur="200" fill="hold">
                                          <p:stCondLst>
                                            <p:cond delay="400"/>
                                          </p:stCondLst>
                                        </p:cTn>
                                        <p:tgtEl>
                                          <p:spTgt spid="23"/>
                                        </p:tgtEl>
                                        <p:attrNameLst>
                                          <p:attrName>r</p:attrName>
                                        </p:attrNameLst>
                                      </p:cBhvr>
                                    </p:animRot>
                                    <p:animRot by="-240000">
                                      <p:cBhvr>
                                        <p:cTn id="106" dur="200" fill="hold">
                                          <p:stCondLst>
                                            <p:cond delay="600"/>
                                          </p:stCondLst>
                                        </p:cTn>
                                        <p:tgtEl>
                                          <p:spTgt spid="23"/>
                                        </p:tgtEl>
                                        <p:attrNameLst>
                                          <p:attrName>r</p:attrName>
                                        </p:attrNameLst>
                                      </p:cBhvr>
                                    </p:animRot>
                                    <p:animRot by="120000">
                                      <p:cBhvr>
                                        <p:cTn id="107" dur="200" fill="hold">
                                          <p:stCondLst>
                                            <p:cond delay="800"/>
                                          </p:stCondLst>
                                        </p:cTn>
                                        <p:tgtEl>
                                          <p:spTgt spid="23"/>
                                        </p:tgtEl>
                                        <p:attrNameLst>
                                          <p:attrName>r</p:attrName>
                                        </p:attrNameLst>
                                      </p:cBhvr>
                                    </p:animRo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nodeType="clickEffect">
                                  <p:stCondLst>
                                    <p:cond delay="0"/>
                                  </p:stCondLst>
                                  <p:childTnLst>
                                    <p:set>
                                      <p:cBhvr>
                                        <p:cTn id="111" dur="1" fill="hold">
                                          <p:stCondLst>
                                            <p:cond delay="0"/>
                                          </p:stCondLst>
                                        </p:cTn>
                                        <p:tgtEl>
                                          <p:spTgt spid="68"/>
                                        </p:tgtEl>
                                        <p:attrNameLst>
                                          <p:attrName>style.visibility</p:attrName>
                                        </p:attrNameLst>
                                      </p:cBhvr>
                                      <p:to>
                                        <p:strVal val="visible"/>
                                      </p:to>
                                    </p:set>
                                    <p:anim calcmode="lin" valueType="num">
                                      <p:cBhvr>
                                        <p:cTn id="112" dur="1000" fill="hold"/>
                                        <p:tgtEl>
                                          <p:spTgt spid="68"/>
                                        </p:tgtEl>
                                        <p:attrNameLst>
                                          <p:attrName>ppt_w</p:attrName>
                                        </p:attrNameLst>
                                      </p:cBhvr>
                                      <p:tavLst>
                                        <p:tav tm="0">
                                          <p:val>
                                            <p:fltVal val="0"/>
                                          </p:val>
                                        </p:tav>
                                        <p:tav tm="100000">
                                          <p:val>
                                            <p:strVal val="#ppt_w"/>
                                          </p:val>
                                        </p:tav>
                                      </p:tavLst>
                                    </p:anim>
                                    <p:anim calcmode="lin" valueType="num">
                                      <p:cBhvr>
                                        <p:cTn id="113" dur="1000" fill="hold"/>
                                        <p:tgtEl>
                                          <p:spTgt spid="68"/>
                                        </p:tgtEl>
                                        <p:attrNameLst>
                                          <p:attrName>ppt_h</p:attrName>
                                        </p:attrNameLst>
                                      </p:cBhvr>
                                      <p:tavLst>
                                        <p:tav tm="0">
                                          <p:val>
                                            <p:fltVal val="0"/>
                                          </p:val>
                                        </p:tav>
                                        <p:tav tm="100000">
                                          <p:val>
                                            <p:strVal val="#ppt_h"/>
                                          </p:val>
                                        </p:tav>
                                      </p:tavLst>
                                    </p:anim>
                                    <p:anim calcmode="lin" valueType="num">
                                      <p:cBhvr>
                                        <p:cTn id="114" dur="1000" fill="hold"/>
                                        <p:tgtEl>
                                          <p:spTgt spid="68"/>
                                        </p:tgtEl>
                                        <p:attrNameLst>
                                          <p:attrName>style.rotation</p:attrName>
                                        </p:attrNameLst>
                                      </p:cBhvr>
                                      <p:tavLst>
                                        <p:tav tm="0">
                                          <p:val>
                                            <p:fltVal val="90"/>
                                          </p:val>
                                        </p:tav>
                                        <p:tav tm="100000">
                                          <p:val>
                                            <p:fltVal val="0"/>
                                          </p:val>
                                        </p:tav>
                                      </p:tavLst>
                                    </p:anim>
                                    <p:animEffect transition="in" filter="fade">
                                      <p:cBhvr>
                                        <p:cTn id="115" dur="1000"/>
                                        <p:tgtEl>
                                          <p:spTgt spid="68"/>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69"/>
                                        </p:tgtEl>
                                        <p:attrNameLst>
                                          <p:attrName>style.visibility</p:attrName>
                                        </p:attrNameLst>
                                      </p:cBhvr>
                                      <p:to>
                                        <p:strVal val="visible"/>
                                      </p:to>
                                    </p:set>
                                    <p:animEffect transition="in" filter="fade">
                                      <p:cBhvr>
                                        <p:cTn id="120" dur="500"/>
                                        <p:tgtEl>
                                          <p:spTgt spid="69"/>
                                        </p:tgtEl>
                                      </p:cBhvr>
                                    </p:animEffect>
                                  </p:childTnLst>
                                </p:cTn>
                              </p:par>
                            </p:childTnLst>
                          </p:cTn>
                        </p:par>
                      </p:childTnLst>
                    </p:cTn>
                  </p:par>
                  <p:par>
                    <p:cTn id="121" fill="hold">
                      <p:stCondLst>
                        <p:cond delay="indefinite"/>
                      </p:stCondLst>
                      <p:childTnLst>
                        <p:par>
                          <p:cTn id="122" fill="hold">
                            <p:stCondLst>
                              <p:cond delay="0"/>
                            </p:stCondLst>
                            <p:childTnLst>
                              <p:par>
                                <p:cTn id="123" presetID="32" presetClass="emph" presetSubtype="0" fill="hold" nodeType="clickEffect">
                                  <p:stCondLst>
                                    <p:cond delay="0"/>
                                  </p:stCondLst>
                                  <p:childTnLst>
                                    <p:animRot by="120000">
                                      <p:cBhvr>
                                        <p:cTn id="124" dur="100" fill="hold">
                                          <p:stCondLst>
                                            <p:cond delay="0"/>
                                          </p:stCondLst>
                                        </p:cTn>
                                        <p:tgtEl>
                                          <p:spTgt spid="18"/>
                                        </p:tgtEl>
                                        <p:attrNameLst>
                                          <p:attrName>r</p:attrName>
                                        </p:attrNameLst>
                                      </p:cBhvr>
                                    </p:animRot>
                                    <p:animRot by="-240000">
                                      <p:cBhvr>
                                        <p:cTn id="125" dur="200" fill="hold">
                                          <p:stCondLst>
                                            <p:cond delay="200"/>
                                          </p:stCondLst>
                                        </p:cTn>
                                        <p:tgtEl>
                                          <p:spTgt spid="18"/>
                                        </p:tgtEl>
                                        <p:attrNameLst>
                                          <p:attrName>r</p:attrName>
                                        </p:attrNameLst>
                                      </p:cBhvr>
                                    </p:animRot>
                                    <p:animRot by="240000">
                                      <p:cBhvr>
                                        <p:cTn id="126" dur="200" fill="hold">
                                          <p:stCondLst>
                                            <p:cond delay="400"/>
                                          </p:stCondLst>
                                        </p:cTn>
                                        <p:tgtEl>
                                          <p:spTgt spid="18"/>
                                        </p:tgtEl>
                                        <p:attrNameLst>
                                          <p:attrName>r</p:attrName>
                                        </p:attrNameLst>
                                      </p:cBhvr>
                                    </p:animRot>
                                    <p:animRot by="-240000">
                                      <p:cBhvr>
                                        <p:cTn id="127" dur="200" fill="hold">
                                          <p:stCondLst>
                                            <p:cond delay="600"/>
                                          </p:stCondLst>
                                        </p:cTn>
                                        <p:tgtEl>
                                          <p:spTgt spid="18"/>
                                        </p:tgtEl>
                                        <p:attrNameLst>
                                          <p:attrName>r</p:attrName>
                                        </p:attrNameLst>
                                      </p:cBhvr>
                                    </p:animRot>
                                    <p:animRot by="120000">
                                      <p:cBhvr>
                                        <p:cTn id="128" dur="200" fill="hold">
                                          <p:stCondLst>
                                            <p:cond delay="800"/>
                                          </p:stCondLst>
                                        </p:cTn>
                                        <p:tgtEl>
                                          <p:spTgt spid="18"/>
                                        </p:tgtEl>
                                        <p:attrNameLst>
                                          <p:attrName>r</p:attrName>
                                        </p:attrNameLst>
                                      </p:cBhvr>
                                    </p:animRot>
                                  </p:childTnLst>
                                </p:cTn>
                              </p:par>
                            </p:childTnLst>
                          </p:cTn>
                        </p:par>
                      </p:childTnLst>
                    </p:cTn>
                  </p:par>
                  <p:par>
                    <p:cTn id="129" fill="hold">
                      <p:stCondLst>
                        <p:cond delay="indefinite"/>
                      </p:stCondLst>
                      <p:childTnLst>
                        <p:par>
                          <p:cTn id="130" fill="hold">
                            <p:stCondLst>
                              <p:cond delay="0"/>
                            </p:stCondLst>
                            <p:childTnLst>
                              <p:par>
                                <p:cTn id="131" presetID="31" presetClass="entr" presetSubtype="0" fill="hold" nodeType="clickEffect">
                                  <p:stCondLst>
                                    <p:cond delay="0"/>
                                  </p:stCondLst>
                                  <p:childTnLst>
                                    <p:set>
                                      <p:cBhvr>
                                        <p:cTn id="132" dur="1" fill="hold">
                                          <p:stCondLst>
                                            <p:cond delay="0"/>
                                          </p:stCondLst>
                                        </p:cTn>
                                        <p:tgtEl>
                                          <p:spTgt spid="70"/>
                                        </p:tgtEl>
                                        <p:attrNameLst>
                                          <p:attrName>style.visibility</p:attrName>
                                        </p:attrNameLst>
                                      </p:cBhvr>
                                      <p:to>
                                        <p:strVal val="visible"/>
                                      </p:to>
                                    </p:set>
                                    <p:anim calcmode="lin" valueType="num">
                                      <p:cBhvr>
                                        <p:cTn id="133" dur="1000" fill="hold"/>
                                        <p:tgtEl>
                                          <p:spTgt spid="70"/>
                                        </p:tgtEl>
                                        <p:attrNameLst>
                                          <p:attrName>ppt_w</p:attrName>
                                        </p:attrNameLst>
                                      </p:cBhvr>
                                      <p:tavLst>
                                        <p:tav tm="0">
                                          <p:val>
                                            <p:fltVal val="0"/>
                                          </p:val>
                                        </p:tav>
                                        <p:tav tm="100000">
                                          <p:val>
                                            <p:strVal val="#ppt_w"/>
                                          </p:val>
                                        </p:tav>
                                      </p:tavLst>
                                    </p:anim>
                                    <p:anim calcmode="lin" valueType="num">
                                      <p:cBhvr>
                                        <p:cTn id="134" dur="1000" fill="hold"/>
                                        <p:tgtEl>
                                          <p:spTgt spid="70"/>
                                        </p:tgtEl>
                                        <p:attrNameLst>
                                          <p:attrName>ppt_h</p:attrName>
                                        </p:attrNameLst>
                                      </p:cBhvr>
                                      <p:tavLst>
                                        <p:tav tm="0">
                                          <p:val>
                                            <p:fltVal val="0"/>
                                          </p:val>
                                        </p:tav>
                                        <p:tav tm="100000">
                                          <p:val>
                                            <p:strVal val="#ppt_h"/>
                                          </p:val>
                                        </p:tav>
                                      </p:tavLst>
                                    </p:anim>
                                    <p:anim calcmode="lin" valueType="num">
                                      <p:cBhvr>
                                        <p:cTn id="135" dur="1000" fill="hold"/>
                                        <p:tgtEl>
                                          <p:spTgt spid="70"/>
                                        </p:tgtEl>
                                        <p:attrNameLst>
                                          <p:attrName>style.rotation</p:attrName>
                                        </p:attrNameLst>
                                      </p:cBhvr>
                                      <p:tavLst>
                                        <p:tav tm="0">
                                          <p:val>
                                            <p:fltVal val="90"/>
                                          </p:val>
                                        </p:tav>
                                        <p:tav tm="100000">
                                          <p:val>
                                            <p:fltVal val="0"/>
                                          </p:val>
                                        </p:tav>
                                      </p:tavLst>
                                    </p:anim>
                                    <p:animEffect transition="in" filter="fade">
                                      <p:cBhvr>
                                        <p:cTn id="136"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9" grpId="0"/>
      <p:bldP spid="59" grpId="1"/>
      <p:bldP spid="6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70978F-7955-351A-10EA-21DA1196C0EA}"/>
              </a:ext>
            </a:extLst>
          </p:cNvPr>
          <p:cNvSpPr txBox="1"/>
          <p:nvPr/>
        </p:nvSpPr>
        <p:spPr>
          <a:xfrm>
            <a:off x="2571751" y="768171"/>
            <a:ext cx="6812421" cy="954107"/>
          </a:xfrm>
          <a:prstGeom prst="rect">
            <a:avLst/>
          </a:prstGeom>
          <a:noFill/>
        </p:spPr>
        <p:txBody>
          <a:bodyPr wrap="square" rtlCol="0">
            <a:spAutoFit/>
          </a:bodyPr>
          <a:lstStyle/>
          <a:p>
            <a:pPr algn="ctr"/>
            <a:r>
              <a:rPr lang="en-GB" sz="2800" dirty="0">
                <a:latin typeface="Comic Sans MS" panose="030F0702030302020204" pitchFamily="66" charset="0"/>
              </a:rPr>
              <a:t>How can you write the number sentences another way?</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5FACEA29-C9FB-58F4-26D4-EC17BD664012}"/>
                  </a:ext>
                </a:extLst>
              </p:cNvPr>
              <p:cNvSpPr txBox="1"/>
              <p:nvPr/>
            </p:nvSpPr>
            <p:spPr>
              <a:xfrm>
                <a:off x="5689301" y="4300192"/>
                <a:ext cx="3896089" cy="523220"/>
              </a:xfrm>
              <a:prstGeom prst="rect">
                <a:avLst/>
              </a:prstGeom>
              <a:noFill/>
            </p:spPr>
            <p:txBody>
              <a:bodyPr wrap="square" rtlCol="0">
                <a:spAutoFit/>
              </a:bodyPr>
              <a:lstStyle/>
              <a:p>
                <a:r>
                  <a:rPr lang="en-GB" sz="2800" dirty="0">
                    <a:latin typeface="Comic Sans MS" panose="030F0702030302020204" pitchFamily="66" charset="0"/>
                    <a:ea typeface="Cambria Math" panose="02040503050406030204" pitchFamily="18" charset="0"/>
                  </a:rPr>
                  <a:t>3</a:t>
                </a:r>
                <a:r>
                  <a:rPr lang="en-GB" sz="2800" dirty="0">
                    <a:ea typeface="Cambria Math" panose="02040503050406030204" pitchFamily="18" charset="0"/>
                  </a:rPr>
                  <a:t> </a:t>
                </a:r>
                <a14:m>
                  <m:oMath xmlns:m="http://schemas.openxmlformats.org/officeDocument/2006/math">
                    <m:r>
                      <a:rPr lang="en-GB" sz="2800" i="1" dirty="0">
                        <a:latin typeface="Cambria Math" panose="02040503050406030204" pitchFamily="18" charset="0"/>
                        <a:ea typeface="Cambria Math" panose="02040503050406030204" pitchFamily="18" charset="0"/>
                      </a:rPr>
                      <m:t>×</m:t>
                    </m:r>
                  </m:oMath>
                </a14:m>
                <a:r>
                  <a:rPr lang="en-GB" sz="2800" dirty="0">
                    <a:latin typeface="Comic Sans MS" panose="030F0702030302020204" pitchFamily="66" charset="0"/>
                  </a:rPr>
                  <a:t> 6 </a:t>
                </a:r>
                <a14:m>
                  <m:oMath xmlns:m="http://schemas.openxmlformats.org/officeDocument/2006/math">
                    <m:r>
                      <a:rPr lang="en-GB" sz="2800" i="1" dirty="0">
                        <a:latin typeface="Cambria Math" panose="02040503050406030204" pitchFamily="18" charset="0"/>
                      </a:rPr>
                      <m:t>=</m:t>
                    </m:r>
                  </m:oMath>
                </a14:m>
                <a:r>
                  <a:rPr lang="en-GB" sz="2800" dirty="0">
                    <a:latin typeface="Comic Sans MS" panose="030F0702030302020204" pitchFamily="66" charset="0"/>
                  </a:rPr>
                  <a:t> 18 </a:t>
                </a:r>
              </a:p>
            </p:txBody>
          </p:sp>
        </mc:Choice>
        <mc:Fallback>
          <p:sp>
            <p:nvSpPr>
              <p:cNvPr id="3" name="TextBox 2">
                <a:extLst>
                  <a:ext uri="{FF2B5EF4-FFF2-40B4-BE49-F238E27FC236}">
                    <a16:creationId xmlns:a16="http://schemas.microsoft.com/office/drawing/2014/main" id="{5FACEA29-C9FB-58F4-26D4-EC17BD664012}"/>
                  </a:ext>
                </a:extLst>
              </p:cNvPr>
              <p:cNvSpPr txBox="1">
                <a:spLocks noRot="1" noChangeAspect="1" noMove="1" noResize="1" noEditPoints="1" noAdjustHandles="1" noChangeArrowheads="1" noChangeShapeType="1" noTextEdit="1"/>
              </p:cNvSpPr>
              <p:nvPr/>
            </p:nvSpPr>
            <p:spPr>
              <a:xfrm>
                <a:off x="5689301" y="4300192"/>
                <a:ext cx="3896089" cy="523220"/>
              </a:xfrm>
              <a:prstGeom prst="rect">
                <a:avLst/>
              </a:prstGeom>
              <a:blipFill>
                <a:blip r:embed="rId2"/>
                <a:stretch>
                  <a:fillRect l="-3130" t="-16279" b="-26744"/>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613CF76-C30A-07B0-1342-93847316B89E}"/>
                  </a:ext>
                </a:extLst>
              </p:cNvPr>
              <p:cNvSpPr txBox="1"/>
              <p:nvPr/>
            </p:nvSpPr>
            <p:spPr>
              <a:xfrm>
                <a:off x="4947038" y="3815697"/>
                <a:ext cx="3226013" cy="523220"/>
              </a:xfrm>
              <a:prstGeom prst="rect">
                <a:avLst/>
              </a:prstGeom>
              <a:noFill/>
            </p:spPr>
            <p:txBody>
              <a:bodyPr wrap="square" rtlCol="0">
                <a:spAutoFit/>
              </a:bodyPr>
              <a:lstStyle/>
              <a:p>
                <a:r>
                  <a:rPr lang="en-GB" sz="2800" dirty="0">
                    <a:latin typeface="Comic Sans MS" panose="030F0702030302020204" pitchFamily="66" charset="0"/>
                  </a:rPr>
                  <a:t>6 </a:t>
                </a:r>
                <a14:m>
                  <m:oMath xmlns:m="http://schemas.openxmlformats.org/officeDocument/2006/math">
                    <m:r>
                      <a:rPr lang="en-GB" sz="2800" i="1" dirty="0">
                        <a:latin typeface="Cambria Math" panose="02040503050406030204" pitchFamily="18" charset="0"/>
                      </a:rPr>
                      <m:t>+</m:t>
                    </m:r>
                  </m:oMath>
                </a14:m>
                <a:r>
                  <a:rPr lang="en-GB" sz="2800" dirty="0">
                    <a:latin typeface="Comic Sans MS" panose="030F0702030302020204" pitchFamily="66" charset="0"/>
                  </a:rPr>
                  <a:t> 6 </a:t>
                </a:r>
                <a14:m>
                  <m:oMath xmlns:m="http://schemas.openxmlformats.org/officeDocument/2006/math">
                    <m:r>
                      <a:rPr lang="en-GB" sz="2800" i="1" dirty="0">
                        <a:latin typeface="Cambria Math" panose="02040503050406030204" pitchFamily="18" charset="0"/>
                      </a:rPr>
                      <m:t>+</m:t>
                    </m:r>
                  </m:oMath>
                </a14:m>
                <a:r>
                  <a:rPr lang="en-GB" sz="2800" dirty="0">
                    <a:latin typeface="Comic Sans MS" panose="030F0702030302020204" pitchFamily="66" charset="0"/>
                  </a:rPr>
                  <a:t> 6 </a:t>
                </a:r>
                <a14:m>
                  <m:oMath xmlns:m="http://schemas.openxmlformats.org/officeDocument/2006/math">
                    <m:r>
                      <a:rPr lang="en-GB" sz="2800" i="1" dirty="0">
                        <a:latin typeface="Cambria Math" panose="02040503050406030204" pitchFamily="18" charset="0"/>
                      </a:rPr>
                      <m:t>=</m:t>
                    </m:r>
                  </m:oMath>
                </a14:m>
                <a:r>
                  <a:rPr lang="en-GB" sz="2800" dirty="0">
                    <a:latin typeface="Comic Sans MS" panose="030F0702030302020204" pitchFamily="66" charset="0"/>
                  </a:rPr>
                  <a:t> 18 </a:t>
                </a:r>
              </a:p>
            </p:txBody>
          </p:sp>
        </mc:Choice>
        <mc:Fallback>
          <p:sp>
            <p:nvSpPr>
              <p:cNvPr id="4" name="TextBox 3">
                <a:extLst>
                  <a:ext uri="{FF2B5EF4-FFF2-40B4-BE49-F238E27FC236}">
                    <a16:creationId xmlns:a16="http://schemas.microsoft.com/office/drawing/2014/main" id="{2613CF76-C30A-07B0-1342-93847316B89E}"/>
                  </a:ext>
                </a:extLst>
              </p:cNvPr>
              <p:cNvSpPr txBox="1">
                <a:spLocks noRot="1" noChangeAspect="1" noMove="1" noResize="1" noEditPoints="1" noAdjustHandles="1" noChangeArrowheads="1" noChangeShapeType="1" noTextEdit="1"/>
              </p:cNvSpPr>
              <p:nvPr/>
            </p:nvSpPr>
            <p:spPr>
              <a:xfrm>
                <a:off x="4947038" y="3815697"/>
                <a:ext cx="3226013" cy="523220"/>
              </a:xfrm>
              <a:prstGeom prst="rect">
                <a:avLst/>
              </a:prstGeom>
              <a:blipFill>
                <a:blip r:embed="rId3"/>
                <a:stretch>
                  <a:fillRect l="-3970" t="-12791" b="-31395"/>
                </a:stretch>
              </a:blipFill>
            </p:spPr>
            <p:txBody>
              <a:bodyPr/>
              <a:lstStyle/>
              <a:p>
                <a:r>
                  <a:rPr lang="en-GB">
                    <a:noFill/>
                  </a:rPr>
                  <a:t> </a:t>
                </a:r>
              </a:p>
            </p:txBody>
          </p:sp>
        </mc:Fallback>
      </mc:AlternateContent>
      <p:sp>
        <p:nvSpPr>
          <p:cNvPr id="5" name="Oval 4">
            <a:extLst>
              <a:ext uri="{FF2B5EF4-FFF2-40B4-BE49-F238E27FC236}">
                <a16:creationId xmlns:a16="http://schemas.microsoft.com/office/drawing/2014/main" id="{D4C81396-01B6-97C4-FE9B-8F9F2E8D05FD}"/>
              </a:ext>
            </a:extLst>
          </p:cNvPr>
          <p:cNvSpPr/>
          <p:nvPr/>
        </p:nvSpPr>
        <p:spPr>
          <a:xfrm>
            <a:off x="5043449" y="2007554"/>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21BF3D9-3188-7CD5-D63B-DDA6C36E6D28}"/>
              </a:ext>
            </a:extLst>
          </p:cNvPr>
          <p:cNvSpPr/>
          <p:nvPr/>
        </p:nvSpPr>
        <p:spPr>
          <a:xfrm>
            <a:off x="5043449" y="2598498"/>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8C5BBC04-F7AE-041B-6738-163195D22BB6}"/>
              </a:ext>
            </a:extLst>
          </p:cNvPr>
          <p:cNvSpPr/>
          <p:nvPr/>
        </p:nvSpPr>
        <p:spPr>
          <a:xfrm>
            <a:off x="5581564" y="2007554"/>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CDDBDC41-C595-8E8D-3F76-87F2663DFA64}"/>
              </a:ext>
            </a:extLst>
          </p:cNvPr>
          <p:cNvSpPr/>
          <p:nvPr/>
        </p:nvSpPr>
        <p:spPr>
          <a:xfrm>
            <a:off x="5581564" y="2598498"/>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E769D63-460A-ECC2-0C62-6D348DCEF5AC}"/>
              </a:ext>
            </a:extLst>
          </p:cNvPr>
          <p:cNvSpPr/>
          <p:nvPr/>
        </p:nvSpPr>
        <p:spPr>
          <a:xfrm>
            <a:off x="6119680" y="2007554"/>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B6A68CCF-B15F-1436-3C4E-B8D1426E7F07}"/>
              </a:ext>
            </a:extLst>
          </p:cNvPr>
          <p:cNvSpPr/>
          <p:nvPr/>
        </p:nvSpPr>
        <p:spPr>
          <a:xfrm>
            <a:off x="6119680" y="2598498"/>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F042C140-AEB0-8424-95C4-0310C1432296}"/>
              </a:ext>
            </a:extLst>
          </p:cNvPr>
          <p:cNvSpPr/>
          <p:nvPr/>
        </p:nvSpPr>
        <p:spPr>
          <a:xfrm>
            <a:off x="6664200" y="2007554"/>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40A0B50-4530-B2FC-77A3-C434125B21A6}"/>
              </a:ext>
            </a:extLst>
          </p:cNvPr>
          <p:cNvSpPr/>
          <p:nvPr/>
        </p:nvSpPr>
        <p:spPr>
          <a:xfrm>
            <a:off x="6664200" y="2598498"/>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9643692-FDBA-DF18-C3B8-E7FAD42000B8}"/>
              </a:ext>
            </a:extLst>
          </p:cNvPr>
          <p:cNvSpPr/>
          <p:nvPr/>
        </p:nvSpPr>
        <p:spPr>
          <a:xfrm>
            <a:off x="5043449" y="3189440"/>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5105EAF7-F19E-B8D6-577A-0BFF767535EA}"/>
              </a:ext>
            </a:extLst>
          </p:cNvPr>
          <p:cNvSpPr/>
          <p:nvPr/>
        </p:nvSpPr>
        <p:spPr>
          <a:xfrm>
            <a:off x="5581564" y="3189440"/>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5011DE3-1D00-ECE1-BD4E-97C7EB8E7FFB}"/>
              </a:ext>
            </a:extLst>
          </p:cNvPr>
          <p:cNvSpPr/>
          <p:nvPr/>
        </p:nvSpPr>
        <p:spPr>
          <a:xfrm>
            <a:off x="6119680" y="3189440"/>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EED5F79B-AFE0-F421-FF78-901B82D62D2B}"/>
              </a:ext>
            </a:extLst>
          </p:cNvPr>
          <p:cNvSpPr/>
          <p:nvPr/>
        </p:nvSpPr>
        <p:spPr>
          <a:xfrm>
            <a:off x="4508133" y="2007554"/>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12C3F95-329D-D143-52DB-7AFAEEB559A5}"/>
              </a:ext>
            </a:extLst>
          </p:cNvPr>
          <p:cNvSpPr/>
          <p:nvPr/>
        </p:nvSpPr>
        <p:spPr>
          <a:xfrm>
            <a:off x="4508133" y="2598498"/>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7ECE69F-7CE5-312D-6026-598CF1B9270D}"/>
              </a:ext>
            </a:extLst>
          </p:cNvPr>
          <p:cNvSpPr/>
          <p:nvPr/>
        </p:nvSpPr>
        <p:spPr>
          <a:xfrm>
            <a:off x="4508133" y="3189440"/>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4C460D25-57DD-594E-68DA-76A5A3A3122F}"/>
              </a:ext>
            </a:extLst>
          </p:cNvPr>
          <p:cNvSpPr/>
          <p:nvPr/>
        </p:nvSpPr>
        <p:spPr>
          <a:xfrm>
            <a:off x="6664200" y="3186075"/>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85DCEDC0-AB65-367F-ADC7-DABE74175093}"/>
              </a:ext>
            </a:extLst>
          </p:cNvPr>
          <p:cNvSpPr/>
          <p:nvPr/>
        </p:nvSpPr>
        <p:spPr>
          <a:xfrm>
            <a:off x="7199516" y="2006134"/>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512E7BEA-2141-D668-4282-C84D04FAB36C}"/>
              </a:ext>
            </a:extLst>
          </p:cNvPr>
          <p:cNvSpPr/>
          <p:nvPr/>
        </p:nvSpPr>
        <p:spPr>
          <a:xfrm>
            <a:off x="7199516" y="2597078"/>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481CE92E-FAFA-00D7-08D4-D06B28E068C8}"/>
              </a:ext>
            </a:extLst>
          </p:cNvPr>
          <p:cNvSpPr/>
          <p:nvPr/>
        </p:nvSpPr>
        <p:spPr>
          <a:xfrm>
            <a:off x="7199516" y="3184655"/>
            <a:ext cx="437830" cy="437830"/>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81507E8F-FD52-0B60-BEA5-5B3FFEF711C8}"/>
                  </a:ext>
                </a:extLst>
              </p:cNvPr>
              <p:cNvSpPr txBox="1"/>
              <p:nvPr/>
            </p:nvSpPr>
            <p:spPr>
              <a:xfrm>
                <a:off x="2863489" y="5116285"/>
                <a:ext cx="4857963" cy="523220"/>
              </a:xfrm>
              <a:prstGeom prst="rect">
                <a:avLst/>
              </a:prstGeom>
              <a:noFill/>
            </p:spPr>
            <p:txBody>
              <a:bodyPr wrap="square" rtlCol="0">
                <a:spAutoFit/>
              </a:bodyPr>
              <a:lstStyle/>
              <a:p>
                <a:r>
                  <a:rPr lang="en-GB" sz="2800" dirty="0">
                    <a:latin typeface="Comic Sans MS" panose="030F0702030302020204" pitchFamily="66" charset="0"/>
                  </a:rPr>
                  <a:t>3 </a:t>
                </a:r>
                <a14:m>
                  <m:oMath xmlns:m="http://schemas.openxmlformats.org/officeDocument/2006/math">
                    <m:r>
                      <a:rPr lang="en-GB" sz="2800" i="1" dirty="0">
                        <a:latin typeface="Cambria Math" panose="02040503050406030204" pitchFamily="18" charset="0"/>
                      </a:rPr>
                      <m:t>+</m:t>
                    </m:r>
                  </m:oMath>
                </a14:m>
                <a:r>
                  <a:rPr lang="en-GB" sz="2800" dirty="0">
                    <a:latin typeface="Comic Sans MS" panose="030F0702030302020204" pitchFamily="66" charset="0"/>
                  </a:rPr>
                  <a:t> 3 </a:t>
                </a:r>
                <a14:m>
                  <m:oMath xmlns:m="http://schemas.openxmlformats.org/officeDocument/2006/math">
                    <m:r>
                      <a:rPr lang="en-GB" sz="2800" i="1" dirty="0">
                        <a:latin typeface="Cambria Math" panose="02040503050406030204" pitchFamily="18" charset="0"/>
                      </a:rPr>
                      <m:t>+</m:t>
                    </m:r>
                  </m:oMath>
                </a14:m>
                <a:r>
                  <a:rPr lang="en-GB" sz="2800" dirty="0">
                    <a:latin typeface="Comic Sans MS" panose="030F0702030302020204" pitchFamily="66" charset="0"/>
                  </a:rPr>
                  <a:t> 3 </a:t>
                </a:r>
                <a14:m>
                  <m:oMath xmlns:m="http://schemas.openxmlformats.org/officeDocument/2006/math">
                    <m:r>
                      <a:rPr lang="en-GB" sz="2800" i="1">
                        <a:latin typeface="Cambria Math" panose="02040503050406030204" pitchFamily="18" charset="0"/>
                      </a:rPr>
                      <m:t>+</m:t>
                    </m:r>
                  </m:oMath>
                </a14:m>
                <a:r>
                  <a:rPr lang="en-GB" sz="2800" dirty="0">
                    <a:latin typeface="Comic Sans MS" panose="030F0702030302020204" pitchFamily="66" charset="0"/>
                  </a:rPr>
                  <a:t> 3 </a:t>
                </a:r>
                <a14:m>
                  <m:oMath xmlns:m="http://schemas.openxmlformats.org/officeDocument/2006/math">
                    <m:r>
                      <a:rPr lang="en-GB" sz="2800" i="1" dirty="0">
                        <a:latin typeface="Cambria Math" panose="02040503050406030204" pitchFamily="18" charset="0"/>
                      </a:rPr>
                      <m:t>+</m:t>
                    </m:r>
                  </m:oMath>
                </a14:m>
                <a:r>
                  <a:rPr lang="en-GB" sz="2800" dirty="0">
                    <a:latin typeface="Comic Sans MS" panose="030F0702030302020204" pitchFamily="66" charset="0"/>
                  </a:rPr>
                  <a:t> 3 </a:t>
                </a:r>
                <a14:m>
                  <m:oMath xmlns:m="http://schemas.openxmlformats.org/officeDocument/2006/math">
                    <m:r>
                      <a:rPr lang="en-GB" sz="2800" i="1" dirty="0">
                        <a:latin typeface="Cambria Math" panose="02040503050406030204" pitchFamily="18" charset="0"/>
                      </a:rPr>
                      <m:t>+</m:t>
                    </m:r>
                  </m:oMath>
                </a14:m>
                <a:r>
                  <a:rPr lang="en-GB" sz="2800" dirty="0">
                    <a:latin typeface="Comic Sans MS" panose="030F0702030302020204" pitchFamily="66" charset="0"/>
                  </a:rPr>
                  <a:t> 3 </a:t>
                </a:r>
                <a14:m>
                  <m:oMath xmlns:m="http://schemas.openxmlformats.org/officeDocument/2006/math">
                    <m:r>
                      <a:rPr lang="en-GB" sz="2800" i="1" dirty="0">
                        <a:latin typeface="Cambria Math" panose="02040503050406030204" pitchFamily="18" charset="0"/>
                      </a:rPr>
                      <m:t>=</m:t>
                    </m:r>
                  </m:oMath>
                </a14:m>
                <a:r>
                  <a:rPr lang="en-GB" sz="2800" dirty="0">
                    <a:latin typeface="Comic Sans MS" panose="030F0702030302020204" pitchFamily="66" charset="0"/>
                  </a:rPr>
                  <a:t> 18 </a:t>
                </a:r>
              </a:p>
            </p:txBody>
          </p:sp>
        </mc:Choice>
        <mc:Fallback>
          <p:sp>
            <p:nvSpPr>
              <p:cNvPr id="23" name="TextBox 22">
                <a:extLst>
                  <a:ext uri="{FF2B5EF4-FFF2-40B4-BE49-F238E27FC236}">
                    <a16:creationId xmlns:a16="http://schemas.microsoft.com/office/drawing/2014/main" id="{81507E8F-FD52-0B60-BEA5-5B3FFEF711C8}"/>
                  </a:ext>
                </a:extLst>
              </p:cNvPr>
              <p:cNvSpPr txBox="1">
                <a:spLocks noRot="1" noChangeAspect="1" noMove="1" noResize="1" noEditPoints="1" noAdjustHandles="1" noChangeArrowheads="1" noChangeShapeType="1" noTextEdit="1"/>
              </p:cNvSpPr>
              <p:nvPr/>
            </p:nvSpPr>
            <p:spPr>
              <a:xfrm>
                <a:off x="2863489" y="5116285"/>
                <a:ext cx="4857963" cy="523220"/>
              </a:xfrm>
              <a:prstGeom prst="rect">
                <a:avLst/>
              </a:prstGeom>
              <a:blipFill>
                <a:blip r:embed="rId4"/>
                <a:stretch>
                  <a:fillRect l="-2635" t="-11628" r="-1757" b="-3139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94B09A78-611C-FD6E-258A-5E77CDD8471C}"/>
                  </a:ext>
                </a:extLst>
              </p:cNvPr>
              <p:cNvSpPr txBox="1"/>
              <p:nvPr/>
            </p:nvSpPr>
            <p:spPr>
              <a:xfrm>
                <a:off x="5689302" y="5597780"/>
                <a:ext cx="3896089" cy="523220"/>
              </a:xfrm>
              <a:prstGeom prst="rect">
                <a:avLst/>
              </a:prstGeom>
              <a:noFill/>
            </p:spPr>
            <p:txBody>
              <a:bodyPr wrap="square" rtlCol="0">
                <a:spAutoFit/>
              </a:bodyPr>
              <a:lstStyle/>
              <a:p>
                <a:r>
                  <a:rPr lang="en-GB" sz="2800" dirty="0">
                    <a:latin typeface="Comic Sans MS" panose="030F0702030302020204" pitchFamily="66" charset="0"/>
                    <a:ea typeface="Cambria Math" panose="02040503050406030204" pitchFamily="18" charset="0"/>
                  </a:rPr>
                  <a:t>6</a:t>
                </a:r>
                <a:r>
                  <a:rPr lang="en-GB" sz="2800" dirty="0">
                    <a:ea typeface="Cambria Math" panose="02040503050406030204" pitchFamily="18" charset="0"/>
                  </a:rPr>
                  <a:t> </a:t>
                </a:r>
                <a14:m>
                  <m:oMath xmlns:m="http://schemas.openxmlformats.org/officeDocument/2006/math">
                    <m:r>
                      <a:rPr lang="en-GB" sz="2800" i="1" dirty="0">
                        <a:latin typeface="Cambria Math" panose="02040503050406030204" pitchFamily="18" charset="0"/>
                        <a:ea typeface="Cambria Math" panose="02040503050406030204" pitchFamily="18" charset="0"/>
                      </a:rPr>
                      <m:t>×</m:t>
                    </m:r>
                  </m:oMath>
                </a14:m>
                <a:r>
                  <a:rPr lang="en-GB" sz="2800" dirty="0">
                    <a:latin typeface="Comic Sans MS" panose="030F0702030302020204" pitchFamily="66" charset="0"/>
                  </a:rPr>
                  <a:t> 3 </a:t>
                </a:r>
                <a14:m>
                  <m:oMath xmlns:m="http://schemas.openxmlformats.org/officeDocument/2006/math">
                    <m:r>
                      <a:rPr lang="en-GB" sz="2800" i="1" dirty="0">
                        <a:latin typeface="Cambria Math" panose="02040503050406030204" pitchFamily="18" charset="0"/>
                      </a:rPr>
                      <m:t>=</m:t>
                    </m:r>
                  </m:oMath>
                </a14:m>
                <a:r>
                  <a:rPr lang="en-GB" sz="2800" dirty="0">
                    <a:latin typeface="Comic Sans MS" panose="030F0702030302020204" pitchFamily="66" charset="0"/>
                  </a:rPr>
                  <a:t> 18 </a:t>
                </a:r>
              </a:p>
            </p:txBody>
          </p:sp>
        </mc:Choice>
        <mc:Fallback>
          <p:sp>
            <p:nvSpPr>
              <p:cNvPr id="24" name="TextBox 23">
                <a:extLst>
                  <a:ext uri="{FF2B5EF4-FFF2-40B4-BE49-F238E27FC236}">
                    <a16:creationId xmlns:a16="http://schemas.microsoft.com/office/drawing/2014/main" id="{94B09A78-611C-FD6E-258A-5E77CDD8471C}"/>
                  </a:ext>
                </a:extLst>
              </p:cNvPr>
              <p:cNvSpPr txBox="1">
                <a:spLocks noRot="1" noChangeAspect="1" noMove="1" noResize="1" noEditPoints="1" noAdjustHandles="1" noChangeArrowheads="1" noChangeShapeType="1" noTextEdit="1"/>
              </p:cNvSpPr>
              <p:nvPr/>
            </p:nvSpPr>
            <p:spPr>
              <a:xfrm>
                <a:off x="5689302" y="5597780"/>
                <a:ext cx="3896089" cy="523220"/>
              </a:xfrm>
              <a:prstGeom prst="rect">
                <a:avLst/>
              </a:prstGeom>
              <a:blipFill>
                <a:blip r:embed="rId5"/>
                <a:stretch>
                  <a:fillRect l="-3130" t="-16279" b="-26744"/>
                </a:stretch>
              </a:blipFill>
            </p:spPr>
            <p:txBody>
              <a:bodyPr/>
              <a:lstStyle/>
              <a:p>
                <a:r>
                  <a:rPr lang="en-GB">
                    <a:noFill/>
                  </a:rPr>
                  <a:t> </a:t>
                </a:r>
              </a:p>
            </p:txBody>
          </p:sp>
        </mc:Fallback>
      </mc:AlternateContent>
      <p:sp>
        <p:nvSpPr>
          <p:cNvPr id="25" name="Rectangle: Rounded Corners 24">
            <a:extLst>
              <a:ext uri="{FF2B5EF4-FFF2-40B4-BE49-F238E27FC236}">
                <a16:creationId xmlns:a16="http://schemas.microsoft.com/office/drawing/2014/main" id="{0909D6DA-B7C3-D757-1666-F72DA080FF53}"/>
              </a:ext>
            </a:extLst>
          </p:cNvPr>
          <p:cNvSpPr/>
          <p:nvPr/>
        </p:nvSpPr>
        <p:spPr>
          <a:xfrm>
            <a:off x="4394201" y="1954446"/>
            <a:ext cx="3327251" cy="523220"/>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ACBBDE41-B074-607B-4A4F-46730CC4ED61}"/>
              </a:ext>
            </a:extLst>
          </p:cNvPr>
          <p:cNvSpPr/>
          <p:nvPr/>
        </p:nvSpPr>
        <p:spPr>
          <a:xfrm>
            <a:off x="4394201" y="2554383"/>
            <a:ext cx="3327251" cy="523220"/>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EAD7EAE8-9991-0C28-80B0-E39FE4C21E8F}"/>
              </a:ext>
            </a:extLst>
          </p:cNvPr>
          <p:cNvSpPr/>
          <p:nvPr/>
        </p:nvSpPr>
        <p:spPr>
          <a:xfrm>
            <a:off x="4394201" y="3142869"/>
            <a:ext cx="3327251" cy="523220"/>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Rounded Corners 27">
            <a:extLst>
              <a:ext uri="{FF2B5EF4-FFF2-40B4-BE49-F238E27FC236}">
                <a16:creationId xmlns:a16="http://schemas.microsoft.com/office/drawing/2014/main" id="{A9B4D42D-798D-F46E-CC5A-AA20C5A1ED52}"/>
              </a:ext>
            </a:extLst>
          </p:cNvPr>
          <p:cNvSpPr/>
          <p:nvPr/>
        </p:nvSpPr>
        <p:spPr>
          <a:xfrm>
            <a:off x="4477534" y="1955415"/>
            <a:ext cx="498257" cy="1710674"/>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2550DB1B-9AF4-C307-00E5-8C17BC9B00A6}"/>
              </a:ext>
            </a:extLst>
          </p:cNvPr>
          <p:cNvSpPr/>
          <p:nvPr/>
        </p:nvSpPr>
        <p:spPr>
          <a:xfrm>
            <a:off x="5016670" y="1955415"/>
            <a:ext cx="498257" cy="1710674"/>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ADE92C86-F4B2-7C51-8145-EB617EE58123}"/>
              </a:ext>
            </a:extLst>
          </p:cNvPr>
          <p:cNvSpPr/>
          <p:nvPr/>
        </p:nvSpPr>
        <p:spPr>
          <a:xfrm>
            <a:off x="5555806" y="1955415"/>
            <a:ext cx="498257" cy="1710674"/>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0FE739B5-8D2E-091F-6CA8-A4F2C42EA890}"/>
              </a:ext>
            </a:extLst>
          </p:cNvPr>
          <p:cNvSpPr/>
          <p:nvPr/>
        </p:nvSpPr>
        <p:spPr>
          <a:xfrm>
            <a:off x="6094942" y="1955415"/>
            <a:ext cx="498257" cy="1710674"/>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04CBA326-B018-7032-8742-34F3F47CFEF2}"/>
              </a:ext>
            </a:extLst>
          </p:cNvPr>
          <p:cNvSpPr/>
          <p:nvPr/>
        </p:nvSpPr>
        <p:spPr>
          <a:xfrm>
            <a:off x="6634078" y="1955415"/>
            <a:ext cx="498257" cy="1710674"/>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2303E735-6914-293B-B947-240C6E7308C4}"/>
              </a:ext>
            </a:extLst>
          </p:cNvPr>
          <p:cNvSpPr/>
          <p:nvPr/>
        </p:nvSpPr>
        <p:spPr>
          <a:xfrm>
            <a:off x="7173214" y="1955415"/>
            <a:ext cx="498257" cy="1710674"/>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632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25"/>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26"/>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2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up)">
                                      <p:cBhvr>
                                        <p:cTn id="29" dur="500"/>
                                        <p:tgtEl>
                                          <p:spTgt spid="29"/>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500"/>
                                        <p:tgtEl>
                                          <p:spTgt spid="3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500"/>
                                        <p:tgtEl>
                                          <p:spTgt spid="31"/>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up)">
                                      <p:cBhvr>
                                        <p:cTn id="38" dur="500"/>
                                        <p:tgtEl>
                                          <p:spTgt spid="3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up)">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5" grpId="1" animBg="1"/>
      <p:bldP spid="26" grpId="0" animBg="1"/>
      <p:bldP spid="26" grpId="1" animBg="1"/>
      <p:bldP spid="27" grpId="0" animBg="1"/>
      <p:bldP spid="27" grpId="1" animBg="1"/>
      <p:bldP spid="28" grpId="0" animBg="1"/>
      <p:bldP spid="29" grpId="0" animBg="1"/>
      <p:bldP spid="30" grpId="0" animBg="1"/>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3F2919-18E8-538D-83B2-5116D7E912CD}"/>
              </a:ext>
            </a:extLst>
          </p:cNvPr>
          <p:cNvSpPr txBox="1"/>
          <p:nvPr/>
        </p:nvSpPr>
        <p:spPr>
          <a:xfrm>
            <a:off x="304800" y="95250"/>
            <a:ext cx="11658600" cy="5632311"/>
          </a:xfrm>
          <a:prstGeom prst="rect">
            <a:avLst/>
          </a:prstGeom>
          <a:noFill/>
        </p:spPr>
        <p:txBody>
          <a:bodyPr wrap="square" rtlCol="0">
            <a:spAutoFit/>
          </a:bodyPr>
          <a:lstStyle/>
          <a:p>
            <a:r>
              <a:rPr lang="en-GB" sz="3000" b="1" u="sng" dirty="0">
                <a:latin typeface="Sassoon Primary Std" panose="020B0503020103030203" pitchFamily="34" charset="0"/>
              </a:rPr>
              <a:t>Arrays</a:t>
            </a:r>
          </a:p>
          <a:p>
            <a:r>
              <a:rPr lang="en-GB" sz="3000" dirty="0">
                <a:latin typeface="Sassoon Primary Std" panose="020B0503020103030203" pitchFamily="34" charset="0"/>
              </a:rPr>
              <a:t>Use the Base 10 to make and draw an array for the following number sentences:</a:t>
            </a:r>
          </a:p>
          <a:p>
            <a:endParaRPr lang="en-GB" sz="3000" dirty="0">
              <a:latin typeface="Sassoon Primary Std" panose="020B0503020103030203" pitchFamily="34" charset="0"/>
            </a:endParaRPr>
          </a:p>
          <a:p>
            <a:r>
              <a:rPr lang="en-GB" sz="3000" dirty="0">
                <a:latin typeface="Sassoon Primary Std" panose="020B0503020103030203" pitchFamily="34" charset="0"/>
              </a:rPr>
              <a:t>5 x 3			4 x 2			3 x 6</a:t>
            </a:r>
          </a:p>
          <a:p>
            <a:endParaRPr lang="en-GB" sz="3000" dirty="0">
              <a:latin typeface="Sassoon Primary Std" panose="020B0503020103030203" pitchFamily="34" charset="0"/>
            </a:endParaRPr>
          </a:p>
          <a:p>
            <a:r>
              <a:rPr lang="en-GB" sz="3000" dirty="0">
                <a:latin typeface="Sassoon Primary Std" panose="020B0503020103030203" pitchFamily="34" charset="0"/>
              </a:rPr>
              <a:t>Can you make at least two different arrays with the following numbers:</a:t>
            </a:r>
          </a:p>
          <a:p>
            <a:endParaRPr lang="en-GB" sz="3000" dirty="0">
              <a:latin typeface="Sassoon Primary Std" panose="020B0503020103030203" pitchFamily="34" charset="0"/>
            </a:endParaRPr>
          </a:p>
          <a:p>
            <a:r>
              <a:rPr lang="en-GB" sz="3000" dirty="0">
                <a:latin typeface="Sassoon Primary Std" panose="020B0503020103030203" pitchFamily="34" charset="0"/>
              </a:rPr>
              <a:t>15		14		8		20				</a:t>
            </a:r>
          </a:p>
          <a:p>
            <a:endParaRPr lang="en-GB" sz="3000" dirty="0">
              <a:latin typeface="Sassoon Infant Std" panose="020B0503020103030203" pitchFamily="34" charset="0"/>
            </a:endParaRPr>
          </a:p>
          <a:p>
            <a:r>
              <a:rPr lang="en-GB" sz="3000" dirty="0">
                <a:latin typeface="Sassoon Infant Std" panose="020B0503020103030203" pitchFamily="34" charset="0"/>
              </a:rPr>
              <a:t> </a:t>
            </a:r>
          </a:p>
          <a:p>
            <a:endParaRPr lang="en-GB" sz="3000" dirty="0">
              <a:latin typeface="Sassoon Infant Std" panose="020B0503020103030203" pitchFamily="34" charset="0"/>
            </a:endParaRPr>
          </a:p>
        </p:txBody>
      </p:sp>
      <p:sp>
        <p:nvSpPr>
          <p:cNvPr id="3" name="TextBox 2">
            <a:extLst>
              <a:ext uri="{FF2B5EF4-FFF2-40B4-BE49-F238E27FC236}">
                <a16:creationId xmlns:a16="http://schemas.microsoft.com/office/drawing/2014/main" id="{45BFC980-0615-04EF-2B7C-414D8B0C1ABE}"/>
              </a:ext>
            </a:extLst>
          </p:cNvPr>
          <p:cNvSpPr txBox="1"/>
          <p:nvPr/>
        </p:nvSpPr>
        <p:spPr>
          <a:xfrm>
            <a:off x="294640" y="4815840"/>
            <a:ext cx="11684000" cy="523220"/>
          </a:xfrm>
          <a:prstGeom prst="rect">
            <a:avLst/>
          </a:prstGeom>
          <a:noFill/>
        </p:spPr>
        <p:txBody>
          <a:bodyPr wrap="square" rtlCol="0">
            <a:spAutoFit/>
          </a:bodyPr>
          <a:lstStyle/>
          <a:p>
            <a:r>
              <a:rPr lang="en-GB" sz="2800" dirty="0">
                <a:latin typeface="Sassoon Primary Std" panose="020B0503020103030203" pitchFamily="34" charset="0"/>
              </a:rPr>
              <a:t>We then move onto grouping and sharing.</a:t>
            </a:r>
          </a:p>
        </p:txBody>
      </p:sp>
    </p:spTree>
    <p:extLst>
      <p:ext uri="{BB962C8B-B14F-4D97-AF65-F5344CB8AC3E}">
        <p14:creationId xmlns:p14="http://schemas.microsoft.com/office/powerpoint/2010/main" val="109132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740D00-2C54-3F90-1141-61CA586C17B0}"/>
              </a:ext>
            </a:extLst>
          </p:cNvPr>
          <p:cNvSpPr txBox="1"/>
          <p:nvPr/>
        </p:nvSpPr>
        <p:spPr>
          <a:xfrm>
            <a:off x="2347263" y="655176"/>
            <a:ext cx="7497474" cy="523220"/>
          </a:xfrm>
          <a:prstGeom prst="rect">
            <a:avLst/>
          </a:prstGeom>
          <a:noFill/>
        </p:spPr>
        <p:txBody>
          <a:bodyPr wrap="square" rtlCol="0">
            <a:spAutoFit/>
          </a:bodyPr>
          <a:lstStyle/>
          <a:p>
            <a:pPr algn="ctr"/>
            <a:r>
              <a:rPr lang="en-GB" sz="2800" dirty="0">
                <a:latin typeface="Comic Sans MS" panose="030F0702030302020204" pitchFamily="66" charset="0"/>
              </a:rPr>
              <a:t>The children are put into teams of 4</a:t>
            </a:r>
          </a:p>
        </p:txBody>
      </p:sp>
      <p:pic>
        <p:nvPicPr>
          <p:cNvPr id="3" name="Picture 2">
            <a:extLst>
              <a:ext uri="{FF2B5EF4-FFF2-40B4-BE49-F238E27FC236}">
                <a16:creationId xmlns:a16="http://schemas.microsoft.com/office/drawing/2014/main" id="{97DDC34D-3F4B-A2A6-1EA9-12CE5D81603E}"/>
              </a:ext>
            </a:extLst>
          </p:cNvPr>
          <p:cNvPicPr>
            <a:picLocks noChangeAspect="1"/>
          </p:cNvPicPr>
          <p:nvPr/>
        </p:nvPicPr>
        <p:blipFill>
          <a:blip r:embed="rId2"/>
          <a:stretch>
            <a:fillRect/>
          </a:stretch>
        </p:blipFill>
        <p:spPr>
          <a:xfrm>
            <a:off x="8809147" y="5482713"/>
            <a:ext cx="747045" cy="747045"/>
          </a:xfrm>
          <a:prstGeom prst="rect">
            <a:avLst/>
          </a:prstGeom>
        </p:spPr>
      </p:pic>
      <p:sp>
        <p:nvSpPr>
          <p:cNvPr id="4" name="TextBox 3">
            <a:extLst>
              <a:ext uri="{FF2B5EF4-FFF2-40B4-BE49-F238E27FC236}">
                <a16:creationId xmlns:a16="http://schemas.microsoft.com/office/drawing/2014/main" id="{E75E37D0-922F-1421-117D-85D2A1824368}"/>
              </a:ext>
            </a:extLst>
          </p:cNvPr>
          <p:cNvSpPr txBox="1"/>
          <p:nvPr/>
        </p:nvSpPr>
        <p:spPr>
          <a:xfrm>
            <a:off x="6847209" y="5599932"/>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pic>
        <p:nvPicPr>
          <p:cNvPr id="5" name="Picture 4" descr="Logo&#10;&#10;Description automatically generated">
            <a:extLst>
              <a:ext uri="{FF2B5EF4-FFF2-40B4-BE49-F238E27FC236}">
                <a16:creationId xmlns:a16="http://schemas.microsoft.com/office/drawing/2014/main" id="{1A218F8B-BBB9-33A4-EF85-CA74B6D1DBCF}"/>
              </a:ext>
            </a:extLst>
          </p:cNvPr>
          <p:cNvPicPr>
            <a:picLocks noChangeAspect="1"/>
          </p:cNvPicPr>
          <p:nvPr/>
        </p:nvPicPr>
        <p:blipFill>
          <a:blip r:embed="rId3"/>
          <a:stretch>
            <a:fillRect/>
          </a:stretch>
        </p:blipFill>
        <p:spPr>
          <a:xfrm>
            <a:off x="3949455" y="2198695"/>
            <a:ext cx="1057260" cy="832311"/>
          </a:xfrm>
          <a:prstGeom prst="rect">
            <a:avLst/>
          </a:prstGeom>
        </p:spPr>
      </p:pic>
      <p:pic>
        <p:nvPicPr>
          <p:cNvPr id="6" name="Picture 5" descr="Shape&#10;&#10;Description automatically generated">
            <a:extLst>
              <a:ext uri="{FF2B5EF4-FFF2-40B4-BE49-F238E27FC236}">
                <a16:creationId xmlns:a16="http://schemas.microsoft.com/office/drawing/2014/main" id="{E7FE7B15-2F6B-78E6-89A8-06C379A9BE8B}"/>
              </a:ext>
            </a:extLst>
          </p:cNvPr>
          <p:cNvPicPr>
            <a:picLocks noChangeAspect="1"/>
          </p:cNvPicPr>
          <p:nvPr/>
        </p:nvPicPr>
        <p:blipFill>
          <a:blip r:embed="rId4"/>
          <a:stretch>
            <a:fillRect/>
          </a:stretch>
        </p:blipFill>
        <p:spPr>
          <a:xfrm flipH="1">
            <a:off x="5818038" y="1474971"/>
            <a:ext cx="815440" cy="615798"/>
          </a:xfrm>
          <a:prstGeom prst="rect">
            <a:avLst/>
          </a:prstGeom>
        </p:spPr>
      </p:pic>
      <p:pic>
        <p:nvPicPr>
          <p:cNvPr id="7" name="Picture 6" descr="A cartoon of a face&#10;&#10;Description automatically generated with low confidence">
            <a:extLst>
              <a:ext uri="{FF2B5EF4-FFF2-40B4-BE49-F238E27FC236}">
                <a16:creationId xmlns:a16="http://schemas.microsoft.com/office/drawing/2014/main" id="{1A67EA65-5CB7-6A8E-E7FB-39E98968E2E7}"/>
              </a:ext>
            </a:extLst>
          </p:cNvPr>
          <p:cNvPicPr>
            <a:picLocks noChangeAspect="1"/>
          </p:cNvPicPr>
          <p:nvPr/>
        </p:nvPicPr>
        <p:blipFill>
          <a:blip r:embed="rId5"/>
          <a:stretch>
            <a:fillRect/>
          </a:stretch>
        </p:blipFill>
        <p:spPr>
          <a:xfrm flipH="1">
            <a:off x="3047757" y="1641192"/>
            <a:ext cx="818252" cy="674847"/>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91CC3C52-1F67-423F-B568-68B1EB06BDE2}"/>
              </a:ext>
            </a:extLst>
          </p:cNvPr>
          <p:cNvPicPr>
            <a:picLocks noChangeAspect="1"/>
          </p:cNvPicPr>
          <p:nvPr/>
        </p:nvPicPr>
        <p:blipFill>
          <a:blip r:embed="rId6"/>
          <a:stretch>
            <a:fillRect/>
          </a:stretch>
        </p:blipFill>
        <p:spPr>
          <a:xfrm flipH="1">
            <a:off x="7324716" y="1283709"/>
            <a:ext cx="941974" cy="927915"/>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EF8FC6F4-4F53-8941-A048-C30035F24C1A}"/>
              </a:ext>
            </a:extLst>
          </p:cNvPr>
          <p:cNvPicPr>
            <a:picLocks noChangeAspect="1"/>
          </p:cNvPicPr>
          <p:nvPr/>
        </p:nvPicPr>
        <p:blipFill>
          <a:blip r:embed="rId7"/>
          <a:stretch>
            <a:fillRect/>
          </a:stretch>
        </p:blipFill>
        <p:spPr>
          <a:xfrm>
            <a:off x="6575428" y="2116909"/>
            <a:ext cx="866053" cy="750767"/>
          </a:xfrm>
          <a:prstGeom prst="rect">
            <a:avLst/>
          </a:prstGeom>
        </p:spPr>
      </p:pic>
      <p:pic>
        <p:nvPicPr>
          <p:cNvPr id="10" name="Picture 9" descr="Shape, circle&#10;&#10;Description automatically generated">
            <a:extLst>
              <a:ext uri="{FF2B5EF4-FFF2-40B4-BE49-F238E27FC236}">
                <a16:creationId xmlns:a16="http://schemas.microsoft.com/office/drawing/2014/main" id="{56100788-9311-8FD7-9505-505486774463}"/>
              </a:ext>
            </a:extLst>
          </p:cNvPr>
          <p:cNvPicPr>
            <a:picLocks noChangeAspect="1"/>
          </p:cNvPicPr>
          <p:nvPr/>
        </p:nvPicPr>
        <p:blipFill>
          <a:blip r:embed="rId8"/>
          <a:stretch>
            <a:fillRect/>
          </a:stretch>
        </p:blipFill>
        <p:spPr>
          <a:xfrm>
            <a:off x="4375480" y="1380409"/>
            <a:ext cx="871678" cy="677659"/>
          </a:xfrm>
          <a:prstGeom prst="rect">
            <a:avLst/>
          </a:prstGeom>
        </p:spPr>
      </p:pic>
      <p:pic>
        <p:nvPicPr>
          <p:cNvPr id="11" name="Picture 10" descr="Shape, circle&#10;&#10;Description automatically generated">
            <a:extLst>
              <a:ext uri="{FF2B5EF4-FFF2-40B4-BE49-F238E27FC236}">
                <a16:creationId xmlns:a16="http://schemas.microsoft.com/office/drawing/2014/main" id="{537C6010-D19E-6804-E066-CEBABE3D1595}"/>
              </a:ext>
            </a:extLst>
          </p:cNvPr>
          <p:cNvPicPr>
            <a:picLocks noChangeAspect="1"/>
          </p:cNvPicPr>
          <p:nvPr/>
        </p:nvPicPr>
        <p:blipFill>
          <a:blip r:embed="rId9"/>
          <a:stretch>
            <a:fillRect/>
          </a:stretch>
        </p:blipFill>
        <p:spPr>
          <a:xfrm>
            <a:off x="5405764" y="2316039"/>
            <a:ext cx="815440" cy="750767"/>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5993E31F-5E12-5A51-894B-78CFC25980DB}"/>
              </a:ext>
            </a:extLst>
          </p:cNvPr>
          <p:cNvPicPr>
            <a:picLocks noChangeAspect="1"/>
          </p:cNvPicPr>
          <p:nvPr/>
        </p:nvPicPr>
        <p:blipFill>
          <a:blip r:embed="rId10"/>
          <a:stretch>
            <a:fillRect/>
          </a:stretch>
        </p:blipFill>
        <p:spPr>
          <a:xfrm>
            <a:off x="8526431" y="1320107"/>
            <a:ext cx="882925" cy="1082567"/>
          </a:xfrm>
          <a:prstGeom prst="rect">
            <a:avLst/>
          </a:prstGeom>
        </p:spPr>
      </p:pic>
      <p:sp>
        <p:nvSpPr>
          <p:cNvPr id="13" name="TextBox 12">
            <a:extLst>
              <a:ext uri="{FF2B5EF4-FFF2-40B4-BE49-F238E27FC236}">
                <a16:creationId xmlns:a16="http://schemas.microsoft.com/office/drawing/2014/main" id="{D8B3F7D0-A92C-9F37-8FDE-B466A9CA97CF}"/>
              </a:ext>
            </a:extLst>
          </p:cNvPr>
          <p:cNvSpPr txBox="1"/>
          <p:nvPr/>
        </p:nvSpPr>
        <p:spPr>
          <a:xfrm>
            <a:off x="1610663" y="3358239"/>
            <a:ext cx="7497474" cy="523220"/>
          </a:xfrm>
          <a:prstGeom prst="rect">
            <a:avLst/>
          </a:prstGeom>
          <a:noFill/>
        </p:spPr>
        <p:txBody>
          <a:bodyPr wrap="square" rtlCol="0">
            <a:spAutoFit/>
          </a:bodyPr>
          <a:lstStyle/>
          <a:p>
            <a:pPr algn="ctr"/>
            <a:r>
              <a:rPr lang="en-GB" sz="2800" dirty="0">
                <a:latin typeface="Comic Sans MS" panose="030F0702030302020204" pitchFamily="66" charset="0"/>
              </a:rPr>
              <a:t>How many teams will there be?</a:t>
            </a:r>
          </a:p>
        </p:txBody>
      </p:sp>
      <p:sp>
        <p:nvSpPr>
          <p:cNvPr id="14" name="TextBox 13">
            <a:extLst>
              <a:ext uri="{FF2B5EF4-FFF2-40B4-BE49-F238E27FC236}">
                <a16:creationId xmlns:a16="http://schemas.microsoft.com/office/drawing/2014/main" id="{300F9A7B-7966-02BB-9D47-A04C7A872679}"/>
              </a:ext>
            </a:extLst>
          </p:cNvPr>
          <p:cNvSpPr txBox="1"/>
          <p:nvPr/>
        </p:nvSpPr>
        <p:spPr>
          <a:xfrm>
            <a:off x="7981046" y="3358239"/>
            <a:ext cx="1656200"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2 teams</a:t>
            </a:r>
          </a:p>
        </p:txBody>
      </p:sp>
      <p:sp>
        <p:nvSpPr>
          <p:cNvPr id="15" name="TextBox 14">
            <a:extLst>
              <a:ext uri="{FF2B5EF4-FFF2-40B4-BE49-F238E27FC236}">
                <a16:creationId xmlns:a16="http://schemas.microsoft.com/office/drawing/2014/main" id="{F1F28CC3-5703-C85F-2985-736FFFE873DE}"/>
              </a:ext>
            </a:extLst>
          </p:cNvPr>
          <p:cNvSpPr txBox="1"/>
          <p:nvPr/>
        </p:nvSpPr>
        <p:spPr>
          <a:xfrm>
            <a:off x="2400831" y="4069567"/>
            <a:ext cx="7497474" cy="523220"/>
          </a:xfrm>
          <a:prstGeom prst="rect">
            <a:avLst/>
          </a:prstGeom>
          <a:noFill/>
        </p:spPr>
        <p:txBody>
          <a:bodyPr wrap="square" rtlCol="0">
            <a:spAutoFit/>
          </a:bodyPr>
          <a:lstStyle/>
          <a:p>
            <a:pPr algn="ctr"/>
            <a:r>
              <a:rPr lang="en-GB" sz="2800" dirty="0">
                <a:latin typeface="Comic Sans MS" panose="030F0702030302020204" pitchFamily="66" charset="0"/>
              </a:rPr>
              <a:t>Complete the division.</a:t>
            </a: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EB1B6FFF-998E-03B8-98A8-70948DC3D3A6}"/>
                  </a:ext>
                </a:extLst>
              </p:cNvPr>
              <p:cNvSpPr txBox="1"/>
              <p:nvPr/>
            </p:nvSpPr>
            <p:spPr>
              <a:xfrm>
                <a:off x="4148257" y="4891075"/>
                <a:ext cx="3896089" cy="523220"/>
              </a:xfrm>
              <a:prstGeom prst="rect">
                <a:avLst/>
              </a:prstGeom>
              <a:noFill/>
            </p:spPr>
            <p:txBody>
              <a:bodyPr wrap="square" rtlCol="0">
                <a:spAutoFit/>
              </a:bodyPr>
              <a:lstStyle/>
              <a:p>
                <a:pPr algn="ctr"/>
                <a14:m>
                  <m:oMath xmlns:m="http://schemas.openxmlformats.org/officeDocument/2006/math">
                    <m:r>
                      <a:rPr lang="en-GB" sz="2800" i="1" dirty="0">
                        <a:latin typeface="Cambria Math" panose="02040503050406030204" pitchFamily="18" charset="0"/>
                        <a:ea typeface="Cambria Math" panose="02040503050406030204" pitchFamily="18" charset="0"/>
                      </a:rPr>
                      <m:t>÷</m:t>
                    </m:r>
                  </m:oMath>
                </a14:m>
                <a:r>
                  <a:rPr lang="en-GB" sz="2800" dirty="0">
                    <a:latin typeface="Comic Sans MS" panose="030F0702030302020204" pitchFamily="66" charset="0"/>
                  </a:rPr>
                  <a:t>       </a:t>
                </a:r>
                <a14:m>
                  <m:oMath xmlns:m="http://schemas.openxmlformats.org/officeDocument/2006/math">
                    <m:r>
                      <a:rPr lang="en-GB" sz="2800" i="1" dirty="0">
                        <a:latin typeface="Cambria Math" panose="02040503050406030204" pitchFamily="18" charset="0"/>
                      </a:rPr>
                      <m:t>=</m:t>
                    </m:r>
                  </m:oMath>
                </a14:m>
                <a:r>
                  <a:rPr lang="en-GB" sz="2800" dirty="0">
                    <a:latin typeface="Comic Sans MS" panose="030F0702030302020204" pitchFamily="66" charset="0"/>
                  </a:rPr>
                  <a:t> </a:t>
                </a:r>
              </a:p>
            </p:txBody>
          </p:sp>
        </mc:Choice>
        <mc:Fallback>
          <p:sp>
            <p:nvSpPr>
              <p:cNvPr id="16" name="TextBox 15">
                <a:extLst>
                  <a:ext uri="{FF2B5EF4-FFF2-40B4-BE49-F238E27FC236}">
                    <a16:creationId xmlns:a16="http://schemas.microsoft.com/office/drawing/2014/main" id="{EB1B6FFF-998E-03B8-98A8-70948DC3D3A6}"/>
                  </a:ext>
                </a:extLst>
              </p:cNvPr>
              <p:cNvSpPr txBox="1">
                <a:spLocks noRot="1" noChangeAspect="1" noMove="1" noResize="1" noEditPoints="1" noAdjustHandles="1" noChangeArrowheads="1" noChangeShapeType="1" noTextEdit="1"/>
              </p:cNvSpPr>
              <p:nvPr/>
            </p:nvSpPr>
            <p:spPr>
              <a:xfrm>
                <a:off x="4148257" y="4891075"/>
                <a:ext cx="3896089" cy="523220"/>
              </a:xfrm>
              <a:prstGeom prst="rect">
                <a:avLst/>
              </a:prstGeom>
              <a:blipFill>
                <a:blip r:embed="rId11"/>
                <a:stretch>
                  <a:fillRect/>
                </a:stretch>
              </a:blipFill>
            </p:spPr>
            <p:txBody>
              <a:bodyPr/>
              <a:lstStyle/>
              <a:p>
                <a:r>
                  <a:rPr lang="en-GB">
                    <a:noFill/>
                  </a:rPr>
                  <a:t> </a:t>
                </a:r>
              </a:p>
            </p:txBody>
          </p:sp>
        </mc:Fallback>
      </mc:AlternateContent>
      <p:sp>
        <p:nvSpPr>
          <p:cNvPr id="17" name="Rectangle 16">
            <a:extLst>
              <a:ext uri="{FF2B5EF4-FFF2-40B4-BE49-F238E27FC236}">
                <a16:creationId xmlns:a16="http://schemas.microsoft.com/office/drawing/2014/main" id="{FFD5A151-11BB-A4ED-EE74-2BAA5FAACEF3}"/>
              </a:ext>
            </a:extLst>
          </p:cNvPr>
          <p:cNvSpPr/>
          <p:nvPr/>
        </p:nvSpPr>
        <p:spPr>
          <a:xfrm>
            <a:off x="4816914" y="4887562"/>
            <a:ext cx="523220" cy="523220"/>
          </a:xfrm>
          <a:prstGeom prst="rect">
            <a:avLst/>
          </a:prstGeom>
          <a:noFill/>
          <a:ln w="19050">
            <a:solidFill>
              <a:srgbClr val="88C0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5F62DECF-6654-8993-E0B7-F71F1E517091}"/>
              </a:ext>
            </a:extLst>
          </p:cNvPr>
          <p:cNvSpPr txBox="1"/>
          <p:nvPr/>
        </p:nvSpPr>
        <p:spPr>
          <a:xfrm>
            <a:off x="4821573" y="4914551"/>
            <a:ext cx="533690"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8</a:t>
            </a:r>
          </a:p>
        </p:txBody>
      </p:sp>
      <p:sp>
        <p:nvSpPr>
          <p:cNvPr id="19" name="Rectangle 18">
            <a:extLst>
              <a:ext uri="{FF2B5EF4-FFF2-40B4-BE49-F238E27FC236}">
                <a16:creationId xmlns:a16="http://schemas.microsoft.com/office/drawing/2014/main" id="{CC52B2CA-7ABD-A6BC-76B0-3130DECC187E}"/>
              </a:ext>
            </a:extLst>
          </p:cNvPr>
          <p:cNvSpPr/>
          <p:nvPr/>
        </p:nvSpPr>
        <p:spPr>
          <a:xfrm>
            <a:off x="5826516" y="4885596"/>
            <a:ext cx="523220" cy="523220"/>
          </a:xfrm>
          <a:prstGeom prst="rect">
            <a:avLst/>
          </a:prstGeom>
          <a:noFill/>
          <a:ln w="19050">
            <a:solidFill>
              <a:srgbClr val="88C0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C61DAB3-0332-5EC5-1DFD-8DB39473003A}"/>
              </a:ext>
            </a:extLst>
          </p:cNvPr>
          <p:cNvSpPr txBox="1"/>
          <p:nvPr/>
        </p:nvSpPr>
        <p:spPr>
          <a:xfrm>
            <a:off x="5831175" y="4912585"/>
            <a:ext cx="533690"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4</a:t>
            </a:r>
          </a:p>
        </p:txBody>
      </p:sp>
      <p:sp>
        <p:nvSpPr>
          <p:cNvPr id="21" name="Rectangle 20">
            <a:extLst>
              <a:ext uri="{FF2B5EF4-FFF2-40B4-BE49-F238E27FC236}">
                <a16:creationId xmlns:a16="http://schemas.microsoft.com/office/drawing/2014/main" id="{8DFF831D-DDE0-29F3-F90C-0A9976631A1F}"/>
              </a:ext>
            </a:extLst>
          </p:cNvPr>
          <p:cNvSpPr/>
          <p:nvPr/>
        </p:nvSpPr>
        <p:spPr>
          <a:xfrm>
            <a:off x="6810921" y="4882794"/>
            <a:ext cx="523220" cy="523220"/>
          </a:xfrm>
          <a:prstGeom prst="rect">
            <a:avLst/>
          </a:prstGeom>
          <a:noFill/>
          <a:ln w="19050">
            <a:solidFill>
              <a:srgbClr val="88C0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26D2F9C7-3769-68B4-DFDA-EDE2E7BBCB81}"/>
              </a:ext>
            </a:extLst>
          </p:cNvPr>
          <p:cNvSpPr txBox="1"/>
          <p:nvPr/>
        </p:nvSpPr>
        <p:spPr>
          <a:xfrm>
            <a:off x="6720330" y="4909783"/>
            <a:ext cx="721471"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2</a:t>
            </a:r>
          </a:p>
        </p:txBody>
      </p:sp>
    </p:spTree>
    <p:extLst>
      <p:ext uri="{BB962C8B-B14F-4D97-AF65-F5344CB8AC3E}">
        <p14:creationId xmlns:p14="http://schemas.microsoft.com/office/powerpoint/2010/main" val="30845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5E-6 -4.44444E-6 L -0.04756 0.02362 " pathEditMode="relative" rAng="0" ptsTypes="AA">
                                      <p:cBhvr>
                                        <p:cTn id="27" dur="2000" fill="hold"/>
                                        <p:tgtEl>
                                          <p:spTgt spid="10"/>
                                        </p:tgtEl>
                                        <p:attrNameLst>
                                          <p:attrName>ppt_x</p:attrName>
                                          <p:attrName>ppt_y</p:attrName>
                                        </p:attrNameLst>
                                      </p:cBhvr>
                                      <p:rCtr x="-2378" y="1181"/>
                                    </p:animMotion>
                                  </p:childTnLst>
                                </p:cTn>
                              </p:par>
                              <p:par>
                                <p:cTn id="28" presetID="35" presetClass="path" presetSubtype="0" accel="50000" decel="50000" fill="hold" nodeType="withEffect">
                                  <p:stCondLst>
                                    <p:cond delay="0"/>
                                  </p:stCondLst>
                                  <p:childTnLst>
                                    <p:animMotion origin="layout" path="M 2.77778E-6 -1.11111E-6 L -0.26354 0.01273 " pathEditMode="relative" rAng="0" ptsTypes="AA">
                                      <p:cBhvr>
                                        <p:cTn id="29" dur="2000" fill="hold"/>
                                        <p:tgtEl>
                                          <p:spTgt spid="11"/>
                                        </p:tgtEl>
                                        <p:attrNameLst>
                                          <p:attrName>ppt_x</p:attrName>
                                          <p:attrName>ppt_y</p:attrName>
                                        </p:attrNameLst>
                                      </p:cBhvr>
                                      <p:rCtr x="-13177" y="625"/>
                                    </p:animMotion>
                                  </p:childTnLst>
                                </p:cTn>
                              </p:par>
                              <p:par>
                                <p:cTn id="30" presetID="63" presetClass="path" presetSubtype="0" accel="50000" decel="50000" fill="hold" nodeType="withEffect">
                                  <p:stCondLst>
                                    <p:cond delay="0"/>
                                  </p:stCondLst>
                                  <p:childTnLst>
                                    <p:animMotion origin="layout" path="M 3.88889E-6 -3.7037E-6 L 0.18715 0.13287 " pathEditMode="relative" rAng="0" ptsTypes="AA">
                                      <p:cBhvr>
                                        <p:cTn id="31" dur="2000" fill="hold"/>
                                        <p:tgtEl>
                                          <p:spTgt spid="6"/>
                                        </p:tgtEl>
                                        <p:attrNameLst>
                                          <p:attrName>ppt_x</p:attrName>
                                          <p:attrName>ppt_y</p:attrName>
                                        </p:attrNameLst>
                                      </p:cBhvr>
                                      <p:rCtr x="9358" y="6644"/>
                                    </p:animMotion>
                                  </p:childTnLst>
                                </p:cTn>
                              </p:par>
                              <p:par>
                                <p:cTn id="32" presetID="63" presetClass="path" presetSubtype="0" accel="50000" decel="50000" fill="hold" nodeType="withEffect">
                                  <p:stCondLst>
                                    <p:cond delay="0"/>
                                  </p:stCondLst>
                                  <p:childTnLst>
                                    <p:animMotion origin="layout" path="M 3.61111E-6 -4.44444E-6 L 0.20503 0.05487 " pathEditMode="relative" rAng="0" ptsTypes="AA">
                                      <p:cBhvr>
                                        <p:cTn id="33" dur="2000" fill="hold"/>
                                        <p:tgtEl>
                                          <p:spTgt spid="9"/>
                                        </p:tgtEl>
                                        <p:attrNameLst>
                                          <p:attrName>ppt_x</p:attrName>
                                          <p:attrName>ppt_y</p:attrName>
                                        </p:attrNameLst>
                                      </p:cBhvr>
                                      <p:rCtr x="10243" y="2731"/>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P spid="14" grpId="0"/>
      <p:bldP spid="15" grpId="0"/>
      <p:bldP spid="16" grpId="0"/>
      <p:bldP spid="17" grpId="0" animBg="1"/>
      <p:bldP spid="18" grpId="0"/>
      <p:bldP spid="19" grpId="0" animBg="1"/>
      <p:bldP spid="20" grpId="0"/>
      <p:bldP spid="21"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FDE69C-EE76-8089-2001-A39F1A6F5D03}"/>
              </a:ext>
            </a:extLst>
          </p:cNvPr>
          <p:cNvSpPr txBox="1"/>
          <p:nvPr/>
        </p:nvSpPr>
        <p:spPr>
          <a:xfrm>
            <a:off x="2347263" y="655176"/>
            <a:ext cx="7497474" cy="523220"/>
          </a:xfrm>
          <a:prstGeom prst="rect">
            <a:avLst/>
          </a:prstGeom>
          <a:noFill/>
        </p:spPr>
        <p:txBody>
          <a:bodyPr wrap="square" rtlCol="0">
            <a:spAutoFit/>
          </a:bodyPr>
          <a:lstStyle/>
          <a:p>
            <a:pPr algn="ctr"/>
            <a:r>
              <a:rPr lang="en-GB" sz="2800" dirty="0">
                <a:latin typeface="Comic Sans MS" panose="030F0702030302020204" pitchFamily="66" charset="0"/>
              </a:rPr>
              <a:t>The children are put into teams of 2</a:t>
            </a:r>
          </a:p>
        </p:txBody>
      </p:sp>
      <p:pic>
        <p:nvPicPr>
          <p:cNvPr id="3" name="Picture 2">
            <a:extLst>
              <a:ext uri="{FF2B5EF4-FFF2-40B4-BE49-F238E27FC236}">
                <a16:creationId xmlns:a16="http://schemas.microsoft.com/office/drawing/2014/main" id="{F5FA7318-6617-AD16-DDA9-2E00F5ECD965}"/>
              </a:ext>
            </a:extLst>
          </p:cNvPr>
          <p:cNvPicPr>
            <a:picLocks noChangeAspect="1"/>
          </p:cNvPicPr>
          <p:nvPr/>
        </p:nvPicPr>
        <p:blipFill>
          <a:blip r:embed="rId2"/>
          <a:stretch>
            <a:fillRect/>
          </a:stretch>
        </p:blipFill>
        <p:spPr>
          <a:xfrm>
            <a:off x="8809147" y="5482713"/>
            <a:ext cx="747045" cy="747045"/>
          </a:xfrm>
          <a:prstGeom prst="rect">
            <a:avLst/>
          </a:prstGeom>
        </p:spPr>
      </p:pic>
      <p:sp>
        <p:nvSpPr>
          <p:cNvPr id="4" name="TextBox 3">
            <a:extLst>
              <a:ext uri="{FF2B5EF4-FFF2-40B4-BE49-F238E27FC236}">
                <a16:creationId xmlns:a16="http://schemas.microsoft.com/office/drawing/2014/main" id="{2D3F29A3-80C9-376C-AE54-2B0C305F9AED}"/>
              </a:ext>
            </a:extLst>
          </p:cNvPr>
          <p:cNvSpPr txBox="1"/>
          <p:nvPr/>
        </p:nvSpPr>
        <p:spPr>
          <a:xfrm>
            <a:off x="6847209" y="5599932"/>
            <a:ext cx="2335461" cy="461665"/>
          </a:xfrm>
          <a:prstGeom prst="rect">
            <a:avLst/>
          </a:prstGeom>
          <a:noFill/>
        </p:spPr>
        <p:txBody>
          <a:bodyPr wrap="square" rtlCol="0">
            <a:spAutoFit/>
          </a:bodyPr>
          <a:lstStyle/>
          <a:p>
            <a:r>
              <a:rPr lang="en-GB" sz="2400" dirty="0">
                <a:latin typeface="Comic Sans MS" panose="030F0702030302020204" pitchFamily="66" charset="0"/>
              </a:rPr>
              <a:t>Have a think</a:t>
            </a:r>
          </a:p>
        </p:txBody>
      </p:sp>
      <p:pic>
        <p:nvPicPr>
          <p:cNvPr id="5" name="Picture 4" descr="Logo&#10;&#10;Description automatically generated">
            <a:extLst>
              <a:ext uri="{FF2B5EF4-FFF2-40B4-BE49-F238E27FC236}">
                <a16:creationId xmlns:a16="http://schemas.microsoft.com/office/drawing/2014/main" id="{74C8A5E9-D631-82E2-BB6C-7F8D5AAA0843}"/>
              </a:ext>
            </a:extLst>
          </p:cNvPr>
          <p:cNvPicPr>
            <a:picLocks noChangeAspect="1"/>
          </p:cNvPicPr>
          <p:nvPr/>
        </p:nvPicPr>
        <p:blipFill>
          <a:blip r:embed="rId3"/>
          <a:stretch>
            <a:fillRect/>
          </a:stretch>
        </p:blipFill>
        <p:spPr>
          <a:xfrm>
            <a:off x="3949455" y="2198695"/>
            <a:ext cx="1057260" cy="832311"/>
          </a:xfrm>
          <a:prstGeom prst="rect">
            <a:avLst/>
          </a:prstGeom>
        </p:spPr>
      </p:pic>
      <p:pic>
        <p:nvPicPr>
          <p:cNvPr id="6" name="Picture 5" descr="Shape&#10;&#10;Description automatically generated">
            <a:extLst>
              <a:ext uri="{FF2B5EF4-FFF2-40B4-BE49-F238E27FC236}">
                <a16:creationId xmlns:a16="http://schemas.microsoft.com/office/drawing/2014/main" id="{DF925033-E924-6FDA-F23A-D3F22C432EFF}"/>
              </a:ext>
            </a:extLst>
          </p:cNvPr>
          <p:cNvPicPr>
            <a:picLocks noChangeAspect="1"/>
          </p:cNvPicPr>
          <p:nvPr/>
        </p:nvPicPr>
        <p:blipFill>
          <a:blip r:embed="rId4"/>
          <a:stretch>
            <a:fillRect/>
          </a:stretch>
        </p:blipFill>
        <p:spPr>
          <a:xfrm flipH="1">
            <a:off x="5818038" y="1474971"/>
            <a:ext cx="815440" cy="615798"/>
          </a:xfrm>
          <a:prstGeom prst="rect">
            <a:avLst/>
          </a:prstGeom>
        </p:spPr>
      </p:pic>
      <p:pic>
        <p:nvPicPr>
          <p:cNvPr id="7" name="Picture 6" descr="A cartoon of a face&#10;&#10;Description automatically generated with low confidence">
            <a:extLst>
              <a:ext uri="{FF2B5EF4-FFF2-40B4-BE49-F238E27FC236}">
                <a16:creationId xmlns:a16="http://schemas.microsoft.com/office/drawing/2014/main" id="{A612FFC8-92CE-F2CA-01EC-E9E8CFFE1223}"/>
              </a:ext>
            </a:extLst>
          </p:cNvPr>
          <p:cNvPicPr>
            <a:picLocks noChangeAspect="1"/>
          </p:cNvPicPr>
          <p:nvPr/>
        </p:nvPicPr>
        <p:blipFill>
          <a:blip r:embed="rId5"/>
          <a:stretch>
            <a:fillRect/>
          </a:stretch>
        </p:blipFill>
        <p:spPr>
          <a:xfrm flipH="1">
            <a:off x="3047757" y="1641192"/>
            <a:ext cx="818252" cy="674847"/>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78AA1634-CB51-C932-8D85-AFB42C0F6958}"/>
              </a:ext>
            </a:extLst>
          </p:cNvPr>
          <p:cNvPicPr>
            <a:picLocks noChangeAspect="1"/>
          </p:cNvPicPr>
          <p:nvPr/>
        </p:nvPicPr>
        <p:blipFill>
          <a:blip r:embed="rId6"/>
          <a:stretch>
            <a:fillRect/>
          </a:stretch>
        </p:blipFill>
        <p:spPr>
          <a:xfrm flipH="1">
            <a:off x="7324716" y="1283709"/>
            <a:ext cx="941974" cy="927915"/>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1F0E4941-F9AE-6AB7-C6E4-B4A6EA6832D8}"/>
              </a:ext>
            </a:extLst>
          </p:cNvPr>
          <p:cNvPicPr>
            <a:picLocks noChangeAspect="1"/>
          </p:cNvPicPr>
          <p:nvPr/>
        </p:nvPicPr>
        <p:blipFill>
          <a:blip r:embed="rId7"/>
          <a:stretch>
            <a:fillRect/>
          </a:stretch>
        </p:blipFill>
        <p:spPr>
          <a:xfrm>
            <a:off x="6575428" y="2116909"/>
            <a:ext cx="866053" cy="750767"/>
          </a:xfrm>
          <a:prstGeom prst="rect">
            <a:avLst/>
          </a:prstGeom>
        </p:spPr>
      </p:pic>
      <p:pic>
        <p:nvPicPr>
          <p:cNvPr id="10" name="Picture 9" descr="Shape, circle&#10;&#10;Description automatically generated">
            <a:extLst>
              <a:ext uri="{FF2B5EF4-FFF2-40B4-BE49-F238E27FC236}">
                <a16:creationId xmlns:a16="http://schemas.microsoft.com/office/drawing/2014/main" id="{BC1A8FF3-76A8-CF0C-9B51-36732BBABAE0}"/>
              </a:ext>
            </a:extLst>
          </p:cNvPr>
          <p:cNvPicPr>
            <a:picLocks noChangeAspect="1"/>
          </p:cNvPicPr>
          <p:nvPr/>
        </p:nvPicPr>
        <p:blipFill>
          <a:blip r:embed="rId8"/>
          <a:stretch>
            <a:fillRect/>
          </a:stretch>
        </p:blipFill>
        <p:spPr>
          <a:xfrm>
            <a:off x="4375480" y="1380409"/>
            <a:ext cx="871678" cy="677659"/>
          </a:xfrm>
          <a:prstGeom prst="rect">
            <a:avLst/>
          </a:prstGeom>
        </p:spPr>
      </p:pic>
      <p:pic>
        <p:nvPicPr>
          <p:cNvPr id="11" name="Picture 10" descr="Shape, circle&#10;&#10;Description automatically generated">
            <a:extLst>
              <a:ext uri="{FF2B5EF4-FFF2-40B4-BE49-F238E27FC236}">
                <a16:creationId xmlns:a16="http://schemas.microsoft.com/office/drawing/2014/main" id="{13F5023F-B897-257F-6511-F5BFB04A0D3D}"/>
              </a:ext>
            </a:extLst>
          </p:cNvPr>
          <p:cNvPicPr>
            <a:picLocks noChangeAspect="1"/>
          </p:cNvPicPr>
          <p:nvPr/>
        </p:nvPicPr>
        <p:blipFill>
          <a:blip r:embed="rId9"/>
          <a:stretch>
            <a:fillRect/>
          </a:stretch>
        </p:blipFill>
        <p:spPr>
          <a:xfrm>
            <a:off x="5405764" y="2316039"/>
            <a:ext cx="815440" cy="750767"/>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BA12A739-F0D6-AC71-CE57-15D9C5ED25F1}"/>
              </a:ext>
            </a:extLst>
          </p:cNvPr>
          <p:cNvPicPr>
            <a:picLocks noChangeAspect="1"/>
          </p:cNvPicPr>
          <p:nvPr/>
        </p:nvPicPr>
        <p:blipFill>
          <a:blip r:embed="rId10"/>
          <a:stretch>
            <a:fillRect/>
          </a:stretch>
        </p:blipFill>
        <p:spPr>
          <a:xfrm>
            <a:off x="8526431" y="1320107"/>
            <a:ext cx="882925" cy="1082567"/>
          </a:xfrm>
          <a:prstGeom prst="rect">
            <a:avLst/>
          </a:prstGeom>
        </p:spPr>
      </p:pic>
      <p:sp>
        <p:nvSpPr>
          <p:cNvPr id="13" name="TextBox 12">
            <a:extLst>
              <a:ext uri="{FF2B5EF4-FFF2-40B4-BE49-F238E27FC236}">
                <a16:creationId xmlns:a16="http://schemas.microsoft.com/office/drawing/2014/main" id="{03735758-28B2-0507-CAE3-EF0FB123C953}"/>
              </a:ext>
            </a:extLst>
          </p:cNvPr>
          <p:cNvSpPr txBox="1"/>
          <p:nvPr/>
        </p:nvSpPr>
        <p:spPr>
          <a:xfrm>
            <a:off x="1610663" y="3358239"/>
            <a:ext cx="7497474" cy="523220"/>
          </a:xfrm>
          <a:prstGeom prst="rect">
            <a:avLst/>
          </a:prstGeom>
          <a:noFill/>
        </p:spPr>
        <p:txBody>
          <a:bodyPr wrap="square" rtlCol="0">
            <a:spAutoFit/>
          </a:bodyPr>
          <a:lstStyle/>
          <a:p>
            <a:pPr algn="ctr"/>
            <a:r>
              <a:rPr lang="en-GB" sz="2800" dirty="0">
                <a:latin typeface="Comic Sans MS" panose="030F0702030302020204" pitchFamily="66" charset="0"/>
              </a:rPr>
              <a:t>How many teams will there be?</a:t>
            </a:r>
          </a:p>
        </p:txBody>
      </p:sp>
      <p:sp>
        <p:nvSpPr>
          <p:cNvPr id="14" name="TextBox 13">
            <a:extLst>
              <a:ext uri="{FF2B5EF4-FFF2-40B4-BE49-F238E27FC236}">
                <a16:creationId xmlns:a16="http://schemas.microsoft.com/office/drawing/2014/main" id="{C5899901-238A-1BD7-E19F-A02A439D0B70}"/>
              </a:ext>
            </a:extLst>
          </p:cNvPr>
          <p:cNvSpPr txBox="1"/>
          <p:nvPr/>
        </p:nvSpPr>
        <p:spPr>
          <a:xfrm>
            <a:off x="7981046" y="3358239"/>
            <a:ext cx="1656200"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4 teams</a:t>
            </a:r>
          </a:p>
        </p:txBody>
      </p:sp>
      <p:sp>
        <p:nvSpPr>
          <p:cNvPr id="15" name="TextBox 14">
            <a:extLst>
              <a:ext uri="{FF2B5EF4-FFF2-40B4-BE49-F238E27FC236}">
                <a16:creationId xmlns:a16="http://schemas.microsoft.com/office/drawing/2014/main" id="{F7D4C7B6-0F96-00D1-949B-A886A5280DE9}"/>
              </a:ext>
            </a:extLst>
          </p:cNvPr>
          <p:cNvSpPr txBox="1"/>
          <p:nvPr/>
        </p:nvSpPr>
        <p:spPr>
          <a:xfrm>
            <a:off x="2400831" y="4069567"/>
            <a:ext cx="7497474" cy="523220"/>
          </a:xfrm>
          <a:prstGeom prst="rect">
            <a:avLst/>
          </a:prstGeom>
          <a:noFill/>
        </p:spPr>
        <p:txBody>
          <a:bodyPr wrap="square" rtlCol="0">
            <a:spAutoFit/>
          </a:bodyPr>
          <a:lstStyle/>
          <a:p>
            <a:pPr algn="ctr"/>
            <a:r>
              <a:rPr lang="en-GB" sz="2800" dirty="0">
                <a:latin typeface="Comic Sans MS" panose="030F0702030302020204" pitchFamily="66" charset="0"/>
              </a:rPr>
              <a:t>Complete the division.</a:t>
            </a: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4C5624E3-AFDC-60E0-F024-99C4CF6CDEFA}"/>
                  </a:ext>
                </a:extLst>
              </p:cNvPr>
              <p:cNvSpPr txBox="1"/>
              <p:nvPr/>
            </p:nvSpPr>
            <p:spPr>
              <a:xfrm>
                <a:off x="4148257" y="4891075"/>
                <a:ext cx="3896089" cy="523220"/>
              </a:xfrm>
              <a:prstGeom prst="rect">
                <a:avLst/>
              </a:prstGeom>
              <a:noFill/>
            </p:spPr>
            <p:txBody>
              <a:bodyPr wrap="square" rtlCol="0">
                <a:spAutoFit/>
              </a:bodyPr>
              <a:lstStyle/>
              <a:p>
                <a:pPr algn="ctr"/>
                <a14:m>
                  <m:oMath xmlns:m="http://schemas.openxmlformats.org/officeDocument/2006/math">
                    <m:r>
                      <a:rPr lang="en-GB" sz="2800" i="1" dirty="0">
                        <a:latin typeface="Cambria Math" panose="02040503050406030204" pitchFamily="18" charset="0"/>
                        <a:ea typeface="Cambria Math" panose="02040503050406030204" pitchFamily="18" charset="0"/>
                      </a:rPr>
                      <m:t>÷</m:t>
                    </m:r>
                  </m:oMath>
                </a14:m>
                <a:r>
                  <a:rPr lang="en-GB" sz="2800" dirty="0">
                    <a:latin typeface="Comic Sans MS" panose="030F0702030302020204" pitchFamily="66" charset="0"/>
                  </a:rPr>
                  <a:t>       </a:t>
                </a:r>
                <a14:m>
                  <m:oMath xmlns:m="http://schemas.openxmlformats.org/officeDocument/2006/math">
                    <m:r>
                      <a:rPr lang="en-GB" sz="2800" i="1" dirty="0">
                        <a:latin typeface="Cambria Math" panose="02040503050406030204" pitchFamily="18" charset="0"/>
                      </a:rPr>
                      <m:t>=</m:t>
                    </m:r>
                  </m:oMath>
                </a14:m>
                <a:r>
                  <a:rPr lang="en-GB" sz="2800" dirty="0">
                    <a:latin typeface="Comic Sans MS" panose="030F0702030302020204" pitchFamily="66" charset="0"/>
                  </a:rPr>
                  <a:t> </a:t>
                </a:r>
              </a:p>
            </p:txBody>
          </p:sp>
        </mc:Choice>
        <mc:Fallback>
          <p:sp>
            <p:nvSpPr>
              <p:cNvPr id="16" name="TextBox 15">
                <a:extLst>
                  <a:ext uri="{FF2B5EF4-FFF2-40B4-BE49-F238E27FC236}">
                    <a16:creationId xmlns:a16="http://schemas.microsoft.com/office/drawing/2014/main" id="{4C5624E3-AFDC-60E0-F024-99C4CF6CDEFA}"/>
                  </a:ext>
                </a:extLst>
              </p:cNvPr>
              <p:cNvSpPr txBox="1">
                <a:spLocks noRot="1" noChangeAspect="1" noMove="1" noResize="1" noEditPoints="1" noAdjustHandles="1" noChangeArrowheads="1" noChangeShapeType="1" noTextEdit="1"/>
              </p:cNvSpPr>
              <p:nvPr/>
            </p:nvSpPr>
            <p:spPr>
              <a:xfrm>
                <a:off x="4148257" y="4891075"/>
                <a:ext cx="3896089" cy="523220"/>
              </a:xfrm>
              <a:prstGeom prst="rect">
                <a:avLst/>
              </a:prstGeom>
              <a:blipFill>
                <a:blip r:embed="rId11"/>
                <a:stretch>
                  <a:fillRect/>
                </a:stretch>
              </a:blipFill>
            </p:spPr>
            <p:txBody>
              <a:bodyPr/>
              <a:lstStyle/>
              <a:p>
                <a:r>
                  <a:rPr lang="en-GB">
                    <a:noFill/>
                  </a:rPr>
                  <a:t> </a:t>
                </a:r>
              </a:p>
            </p:txBody>
          </p:sp>
        </mc:Fallback>
      </mc:AlternateContent>
      <p:sp>
        <p:nvSpPr>
          <p:cNvPr id="17" name="Rectangle 16">
            <a:extLst>
              <a:ext uri="{FF2B5EF4-FFF2-40B4-BE49-F238E27FC236}">
                <a16:creationId xmlns:a16="http://schemas.microsoft.com/office/drawing/2014/main" id="{B067CFAD-88E1-B9AA-45FE-B62B2B2EE5F5}"/>
              </a:ext>
            </a:extLst>
          </p:cNvPr>
          <p:cNvSpPr/>
          <p:nvPr/>
        </p:nvSpPr>
        <p:spPr>
          <a:xfrm>
            <a:off x="4816914" y="4887562"/>
            <a:ext cx="523220" cy="523220"/>
          </a:xfrm>
          <a:prstGeom prst="rect">
            <a:avLst/>
          </a:prstGeom>
          <a:noFill/>
          <a:ln w="19050">
            <a:solidFill>
              <a:srgbClr val="88C0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35A0EB6-921C-6311-F912-77654BDC34B1}"/>
              </a:ext>
            </a:extLst>
          </p:cNvPr>
          <p:cNvSpPr txBox="1"/>
          <p:nvPr/>
        </p:nvSpPr>
        <p:spPr>
          <a:xfrm>
            <a:off x="4821573" y="4914551"/>
            <a:ext cx="533690"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8</a:t>
            </a:r>
          </a:p>
        </p:txBody>
      </p:sp>
      <p:sp>
        <p:nvSpPr>
          <p:cNvPr id="19" name="Rectangle 18">
            <a:extLst>
              <a:ext uri="{FF2B5EF4-FFF2-40B4-BE49-F238E27FC236}">
                <a16:creationId xmlns:a16="http://schemas.microsoft.com/office/drawing/2014/main" id="{E5B13910-8774-BE24-F675-B3AF10183455}"/>
              </a:ext>
            </a:extLst>
          </p:cNvPr>
          <p:cNvSpPr/>
          <p:nvPr/>
        </p:nvSpPr>
        <p:spPr>
          <a:xfrm>
            <a:off x="5826516" y="4885596"/>
            <a:ext cx="523220" cy="523220"/>
          </a:xfrm>
          <a:prstGeom prst="rect">
            <a:avLst/>
          </a:prstGeom>
          <a:noFill/>
          <a:ln w="19050">
            <a:solidFill>
              <a:srgbClr val="88C0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3329ED54-7AA9-D6A8-E96B-349582AEC1FD}"/>
              </a:ext>
            </a:extLst>
          </p:cNvPr>
          <p:cNvSpPr txBox="1"/>
          <p:nvPr/>
        </p:nvSpPr>
        <p:spPr>
          <a:xfrm>
            <a:off x="5831175" y="4912585"/>
            <a:ext cx="533690"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2</a:t>
            </a:r>
          </a:p>
        </p:txBody>
      </p:sp>
      <p:sp>
        <p:nvSpPr>
          <p:cNvPr id="21" name="Rectangle 20">
            <a:extLst>
              <a:ext uri="{FF2B5EF4-FFF2-40B4-BE49-F238E27FC236}">
                <a16:creationId xmlns:a16="http://schemas.microsoft.com/office/drawing/2014/main" id="{4540539D-46DE-1E64-764F-C1C4D0D42001}"/>
              </a:ext>
            </a:extLst>
          </p:cNvPr>
          <p:cNvSpPr/>
          <p:nvPr/>
        </p:nvSpPr>
        <p:spPr>
          <a:xfrm>
            <a:off x="6810921" y="4882794"/>
            <a:ext cx="523220" cy="523220"/>
          </a:xfrm>
          <a:prstGeom prst="rect">
            <a:avLst/>
          </a:prstGeom>
          <a:noFill/>
          <a:ln w="19050">
            <a:solidFill>
              <a:srgbClr val="88C0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0286FD6-3E5C-9C78-8138-B1573DD9E213}"/>
              </a:ext>
            </a:extLst>
          </p:cNvPr>
          <p:cNvSpPr txBox="1"/>
          <p:nvPr/>
        </p:nvSpPr>
        <p:spPr>
          <a:xfrm>
            <a:off x="6720330" y="4909783"/>
            <a:ext cx="721471" cy="523220"/>
          </a:xfrm>
          <a:prstGeom prst="rect">
            <a:avLst/>
          </a:prstGeom>
          <a:noFill/>
        </p:spPr>
        <p:txBody>
          <a:bodyPr wrap="square" rtlCol="0">
            <a:spAutoFit/>
          </a:bodyPr>
          <a:lstStyle/>
          <a:p>
            <a:pPr algn="ctr"/>
            <a:r>
              <a:rPr lang="en-GB" sz="2800" dirty="0">
                <a:solidFill>
                  <a:schemeClr val="accent1"/>
                </a:solidFill>
                <a:latin typeface="Comic Sans MS" panose="030F0702030302020204" pitchFamily="66" charset="0"/>
              </a:rPr>
              <a:t>4</a:t>
            </a:r>
          </a:p>
        </p:txBody>
      </p:sp>
    </p:spTree>
    <p:extLst>
      <p:ext uri="{BB962C8B-B14F-4D97-AF65-F5344CB8AC3E}">
        <p14:creationId xmlns:p14="http://schemas.microsoft.com/office/powerpoint/2010/main" val="33318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5E-6 -4.44444E-6 L 0.08924 -0.01851 " pathEditMode="relative" rAng="0" ptsTypes="AA">
                                      <p:cBhvr>
                                        <p:cTn id="27" dur="2000" fill="hold"/>
                                        <p:tgtEl>
                                          <p:spTgt spid="10"/>
                                        </p:tgtEl>
                                        <p:attrNameLst>
                                          <p:attrName>ppt_x</p:attrName>
                                          <p:attrName>ppt_y</p:attrName>
                                        </p:attrNameLst>
                                      </p:cBhvr>
                                      <p:rCtr x="4462" y="-926"/>
                                    </p:animMotion>
                                  </p:childTnLst>
                                </p:cTn>
                              </p:par>
                              <p:par>
                                <p:cTn id="28" presetID="35" presetClass="path" presetSubtype="0" accel="50000" decel="50000" fill="hold" nodeType="withEffect">
                                  <p:stCondLst>
                                    <p:cond delay="0"/>
                                  </p:stCondLst>
                                  <p:childTnLst>
                                    <p:animMotion origin="layout" path="M -3.33333E-6 -4.07407E-6 L -0.16784 0.04954 " pathEditMode="relative" rAng="0" ptsTypes="AA">
                                      <p:cBhvr>
                                        <p:cTn id="29" dur="2000" fill="hold"/>
                                        <p:tgtEl>
                                          <p:spTgt spid="11"/>
                                        </p:tgtEl>
                                        <p:attrNameLst>
                                          <p:attrName>ppt_x</p:attrName>
                                          <p:attrName>ppt_y</p:attrName>
                                        </p:attrNameLst>
                                      </p:cBhvr>
                                      <p:rCtr x="-8398" y="2477"/>
                                    </p:animMotion>
                                  </p:childTnLst>
                                </p:cTn>
                              </p:par>
                              <p:par>
                                <p:cTn id="30" presetID="63" presetClass="path" presetSubtype="0" accel="50000" decel="50000" fill="hold" nodeType="withEffect">
                                  <p:stCondLst>
                                    <p:cond delay="0"/>
                                  </p:stCondLst>
                                  <p:childTnLst>
                                    <p:animMotion origin="layout" path="M 3.88889E-6 -3.7037E-6 L 0.07291 0.17431 " pathEditMode="relative" rAng="0" ptsTypes="AA">
                                      <p:cBhvr>
                                        <p:cTn id="31" dur="2000" fill="hold"/>
                                        <p:tgtEl>
                                          <p:spTgt spid="6"/>
                                        </p:tgtEl>
                                        <p:attrNameLst>
                                          <p:attrName>ppt_x</p:attrName>
                                          <p:attrName>ppt_y</p:attrName>
                                        </p:attrNameLst>
                                      </p:cBhvr>
                                      <p:rCtr x="3646" y="8704"/>
                                    </p:animMotion>
                                  </p:childTnLst>
                                </p:cTn>
                              </p:par>
                              <p:par>
                                <p:cTn id="32" presetID="63" presetClass="path" presetSubtype="0" accel="50000" decel="50000" fill="hold" nodeType="withEffect">
                                  <p:stCondLst>
                                    <p:cond delay="0"/>
                                  </p:stCondLst>
                                  <p:childTnLst>
                                    <p:animMotion origin="layout" path="M 3.61111E-6 -4.44444E-6 L 0.07743 0.06551 " pathEditMode="relative" rAng="0" ptsTypes="AA">
                                      <p:cBhvr>
                                        <p:cTn id="33" dur="2000" fill="hold"/>
                                        <p:tgtEl>
                                          <p:spTgt spid="9"/>
                                        </p:tgtEl>
                                        <p:attrNameLst>
                                          <p:attrName>ppt_x</p:attrName>
                                          <p:attrName>ppt_y</p:attrName>
                                        </p:attrNameLst>
                                      </p:cBhvr>
                                      <p:rCtr x="3872" y="3264"/>
                                    </p:animMotion>
                                  </p:childTnLst>
                                </p:cTn>
                              </p:par>
                              <p:par>
                                <p:cTn id="34" presetID="42" presetClass="path" presetSubtype="0" accel="50000" decel="50000" fill="hold" nodeType="withEffect">
                                  <p:stCondLst>
                                    <p:cond delay="0"/>
                                  </p:stCondLst>
                                  <p:childTnLst>
                                    <p:animMotion origin="layout" path="M -2.77778E-7 0 L 0.03698 0.04468 " pathEditMode="relative" rAng="0" ptsTypes="AA">
                                      <p:cBhvr>
                                        <p:cTn id="35" dur="2000" fill="hold"/>
                                        <p:tgtEl>
                                          <p:spTgt spid="5"/>
                                        </p:tgtEl>
                                        <p:attrNameLst>
                                          <p:attrName>ppt_x</p:attrName>
                                          <p:attrName>ppt_y</p:attrName>
                                        </p:attrNameLst>
                                      </p:cBhvr>
                                      <p:rCtr x="1840" y="2222"/>
                                    </p:animMotion>
                                  </p:childTnLst>
                                </p:cTn>
                              </p:par>
                              <p:par>
                                <p:cTn id="36" presetID="42" presetClass="path" presetSubtype="0" accel="50000" decel="50000" fill="hold" nodeType="withEffect">
                                  <p:stCondLst>
                                    <p:cond delay="0"/>
                                  </p:stCondLst>
                                  <p:childTnLst>
                                    <p:animMotion origin="layout" path="M -3.88889E-6 -1.11111E-6 L 0.02396 -0.02268 " pathEditMode="relative" rAng="0" ptsTypes="AA">
                                      <p:cBhvr>
                                        <p:cTn id="37" dur="2000" fill="hold"/>
                                        <p:tgtEl>
                                          <p:spTgt spid="8"/>
                                        </p:tgtEl>
                                        <p:attrNameLst>
                                          <p:attrName>ppt_x</p:attrName>
                                          <p:attrName>ppt_y</p:attrName>
                                        </p:attrNameLst>
                                      </p:cBhvr>
                                      <p:rCtr x="1198" y="-1134"/>
                                    </p:animMotion>
                                  </p:childTnLst>
                                </p:cTn>
                              </p:par>
                              <p:par>
                                <p:cTn id="38" presetID="42" presetClass="path" presetSubtype="0" accel="50000" decel="50000" fill="hold" nodeType="withEffect">
                                  <p:stCondLst>
                                    <p:cond delay="0"/>
                                  </p:stCondLst>
                                  <p:childTnLst>
                                    <p:animMotion origin="layout" path="M -4.72222E-6 4.07407E-6 L 0.1481 -0.03774 " pathEditMode="relative" rAng="0" ptsTypes="AA">
                                      <p:cBhvr>
                                        <p:cTn id="39" dur="2000" fill="hold"/>
                                        <p:tgtEl>
                                          <p:spTgt spid="7"/>
                                        </p:tgtEl>
                                        <p:attrNameLst>
                                          <p:attrName>ppt_x</p:attrName>
                                          <p:attrName>ppt_y</p:attrName>
                                        </p:attrNameLst>
                                      </p:cBhvr>
                                      <p:rCtr x="7396" y="-1898"/>
                                    </p:animMotion>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P spid="14" grpId="0"/>
      <p:bldP spid="15" grpId="0"/>
      <p:bldP spid="16" grpId="0"/>
      <p:bldP spid="17" grpId="0" animBg="1"/>
      <p:bldP spid="18" grpId="0"/>
      <p:bldP spid="19" grpId="0" animBg="1"/>
      <p:bldP spid="20" grpId="0"/>
      <p:bldP spid="21"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4F38E6-04F3-688F-FEBA-408011D447B1}"/>
              </a:ext>
            </a:extLst>
          </p:cNvPr>
          <p:cNvPicPr>
            <a:picLocks noChangeAspect="1"/>
          </p:cNvPicPr>
          <p:nvPr/>
        </p:nvPicPr>
        <p:blipFill rotWithShape="1">
          <a:blip r:embed="rId2"/>
          <a:srcRect l="7744" t="5553" r="64211" b="41170"/>
          <a:stretch/>
        </p:blipFill>
        <p:spPr>
          <a:xfrm>
            <a:off x="2354171" y="541423"/>
            <a:ext cx="4110793" cy="2942580"/>
          </a:xfrm>
          <a:prstGeom prst="rect">
            <a:avLst/>
          </a:prstGeom>
        </p:spPr>
      </p:pic>
      <p:sp>
        <p:nvSpPr>
          <p:cNvPr id="3" name="TextBox 2">
            <a:extLst>
              <a:ext uri="{FF2B5EF4-FFF2-40B4-BE49-F238E27FC236}">
                <a16:creationId xmlns:a16="http://schemas.microsoft.com/office/drawing/2014/main" id="{4EECE40E-0763-8108-B3A5-47D278B37B77}"/>
              </a:ext>
            </a:extLst>
          </p:cNvPr>
          <p:cNvSpPr txBox="1"/>
          <p:nvPr/>
        </p:nvSpPr>
        <p:spPr>
          <a:xfrm>
            <a:off x="6559203" y="1592264"/>
            <a:ext cx="2999595" cy="954107"/>
          </a:xfrm>
          <a:prstGeom prst="rect">
            <a:avLst/>
          </a:prstGeom>
          <a:noFill/>
        </p:spPr>
        <p:txBody>
          <a:bodyPr wrap="square" rtlCol="0">
            <a:spAutoFit/>
          </a:bodyPr>
          <a:lstStyle/>
          <a:p>
            <a:pPr algn="ctr"/>
            <a:r>
              <a:rPr lang="en-GB" sz="2800" dirty="0">
                <a:solidFill>
                  <a:srgbClr val="068A97"/>
                </a:solidFill>
                <a:latin typeface="Comic Sans MS" panose="030F0702030302020204" pitchFamily="66" charset="0"/>
              </a:rPr>
              <a:t>What is the same?</a:t>
            </a:r>
          </a:p>
        </p:txBody>
      </p:sp>
      <p:sp>
        <p:nvSpPr>
          <p:cNvPr id="4" name="TextBox 3">
            <a:extLst>
              <a:ext uri="{FF2B5EF4-FFF2-40B4-BE49-F238E27FC236}">
                <a16:creationId xmlns:a16="http://schemas.microsoft.com/office/drawing/2014/main" id="{9A095AEB-F852-3BBF-2436-1664F5587572}"/>
              </a:ext>
            </a:extLst>
          </p:cNvPr>
          <p:cNvSpPr txBox="1"/>
          <p:nvPr/>
        </p:nvSpPr>
        <p:spPr>
          <a:xfrm>
            <a:off x="2354171" y="4362221"/>
            <a:ext cx="2999595" cy="954107"/>
          </a:xfrm>
          <a:prstGeom prst="rect">
            <a:avLst/>
          </a:prstGeom>
          <a:noFill/>
        </p:spPr>
        <p:txBody>
          <a:bodyPr wrap="square" rtlCol="0">
            <a:spAutoFit/>
          </a:bodyPr>
          <a:lstStyle/>
          <a:p>
            <a:pPr algn="ctr"/>
            <a:r>
              <a:rPr lang="en-GB" sz="2800" dirty="0">
                <a:solidFill>
                  <a:srgbClr val="068A97"/>
                </a:solidFill>
                <a:latin typeface="Comic Sans MS" panose="030F0702030302020204" pitchFamily="66" charset="0"/>
              </a:rPr>
              <a:t>What is different?</a:t>
            </a:r>
          </a:p>
        </p:txBody>
      </p:sp>
      <p:pic>
        <p:nvPicPr>
          <p:cNvPr id="5" name="Picture 4">
            <a:extLst>
              <a:ext uri="{FF2B5EF4-FFF2-40B4-BE49-F238E27FC236}">
                <a16:creationId xmlns:a16="http://schemas.microsoft.com/office/drawing/2014/main" id="{A5453886-3BFC-C10F-90EC-8797A2EE4241}"/>
              </a:ext>
            </a:extLst>
          </p:cNvPr>
          <p:cNvPicPr>
            <a:picLocks noChangeAspect="1"/>
          </p:cNvPicPr>
          <p:nvPr/>
        </p:nvPicPr>
        <p:blipFill rotWithShape="1">
          <a:blip r:embed="rId3"/>
          <a:srcRect l="8048" t="5753" r="64060" b="40372"/>
          <a:stretch/>
        </p:blipFill>
        <p:spPr>
          <a:xfrm>
            <a:off x="5497779" y="3147120"/>
            <a:ext cx="4111351" cy="2992424"/>
          </a:xfrm>
          <a:prstGeom prst="rect">
            <a:avLst/>
          </a:prstGeom>
        </p:spPr>
      </p:pic>
    </p:spTree>
    <p:extLst>
      <p:ext uri="{BB962C8B-B14F-4D97-AF65-F5344CB8AC3E}">
        <p14:creationId xmlns:p14="http://schemas.microsoft.com/office/powerpoint/2010/main" val="1464846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23FDC-FFC2-CF86-68D3-F4C6D0E4F041}"/>
              </a:ext>
            </a:extLst>
          </p:cNvPr>
          <p:cNvPicPr>
            <a:picLocks noChangeAspect="1"/>
          </p:cNvPicPr>
          <p:nvPr/>
        </p:nvPicPr>
        <p:blipFill rotWithShape="1">
          <a:blip r:embed="rId2"/>
          <a:srcRect l="7760" t="7379" r="64378" b="35510"/>
          <a:stretch/>
        </p:blipFill>
        <p:spPr>
          <a:xfrm>
            <a:off x="2562758" y="346472"/>
            <a:ext cx="3803905" cy="2938067"/>
          </a:xfrm>
          <a:prstGeom prst="rect">
            <a:avLst/>
          </a:prstGeom>
        </p:spPr>
      </p:pic>
      <p:pic>
        <p:nvPicPr>
          <p:cNvPr id="3" name="Picture 2">
            <a:extLst>
              <a:ext uri="{FF2B5EF4-FFF2-40B4-BE49-F238E27FC236}">
                <a16:creationId xmlns:a16="http://schemas.microsoft.com/office/drawing/2014/main" id="{BA62FE70-A391-777F-BF8D-C4E1B04E52EB}"/>
              </a:ext>
            </a:extLst>
          </p:cNvPr>
          <p:cNvPicPr>
            <a:picLocks noChangeAspect="1"/>
          </p:cNvPicPr>
          <p:nvPr/>
        </p:nvPicPr>
        <p:blipFill rotWithShape="1">
          <a:blip r:embed="rId3"/>
          <a:srcRect l="8400" t="7380" r="64097" b="46550"/>
          <a:stretch/>
        </p:blipFill>
        <p:spPr>
          <a:xfrm>
            <a:off x="2562757" y="3679558"/>
            <a:ext cx="3754952" cy="2370113"/>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70506E15-A410-A354-255B-DFDD78676DE6}"/>
                  </a:ext>
                </a:extLst>
              </p:cNvPr>
              <p:cNvSpPr txBox="1"/>
              <p:nvPr/>
            </p:nvSpPr>
            <p:spPr>
              <a:xfrm>
                <a:off x="6710477" y="936716"/>
                <a:ext cx="2533514" cy="523220"/>
              </a:xfrm>
              <a:prstGeom prst="rect">
                <a:avLst/>
              </a:prstGeom>
              <a:noFill/>
            </p:spPr>
            <p:txBody>
              <a:bodyPr wrap="square" rtlCol="0">
                <a:spAutoFit/>
              </a:bodyPr>
              <a:lstStyle/>
              <a:p>
                <a:pPr algn="ctr"/>
                <a:r>
                  <a:rPr lang="en-GB" sz="2800" dirty="0">
                    <a:latin typeface="Comic Sans MS" panose="030F0702030302020204" pitchFamily="66" charset="0"/>
                  </a:rPr>
                  <a:t>15 </a:t>
                </a:r>
                <a14:m>
                  <m:oMath xmlns:m="http://schemas.openxmlformats.org/officeDocument/2006/math">
                    <m:r>
                      <a:rPr lang="en-GB" sz="2800" i="1">
                        <a:latin typeface="Cambria Math" panose="02040503050406030204" pitchFamily="18" charset="0"/>
                        <a:ea typeface="Cambria Math" panose="02040503050406030204" pitchFamily="18" charset="0"/>
                      </a:rPr>
                      <m:t>÷</m:t>
                    </m:r>
                  </m:oMath>
                </a14:m>
                <a:r>
                  <a:rPr lang="en-GB" sz="2800" dirty="0">
                    <a:latin typeface="Comic Sans MS" panose="030F0702030302020204" pitchFamily="66" charset="0"/>
                  </a:rPr>
                  <a:t> 3 </a:t>
                </a:r>
                <a14:m>
                  <m:oMath xmlns:m="http://schemas.openxmlformats.org/officeDocument/2006/math">
                    <m:r>
                      <a:rPr lang="en-GB" sz="2800" i="1">
                        <a:latin typeface="Cambria Math" panose="02040503050406030204" pitchFamily="18" charset="0"/>
                      </a:rPr>
                      <m:t>=</m:t>
                    </m:r>
                  </m:oMath>
                </a14:m>
                <a:r>
                  <a:rPr lang="en-GB" sz="2800" dirty="0">
                    <a:latin typeface="Comic Sans MS" panose="030F0702030302020204" pitchFamily="66" charset="0"/>
                  </a:rPr>
                  <a:t> 5 </a:t>
                </a:r>
              </a:p>
            </p:txBody>
          </p:sp>
        </mc:Choice>
        <mc:Fallback>
          <p:sp>
            <p:nvSpPr>
              <p:cNvPr id="4" name="TextBox 3">
                <a:extLst>
                  <a:ext uri="{FF2B5EF4-FFF2-40B4-BE49-F238E27FC236}">
                    <a16:creationId xmlns:a16="http://schemas.microsoft.com/office/drawing/2014/main" id="{70506E15-A410-A354-255B-DFDD78676DE6}"/>
                  </a:ext>
                </a:extLst>
              </p:cNvPr>
              <p:cNvSpPr txBox="1">
                <a:spLocks noRot="1" noChangeAspect="1" noMove="1" noResize="1" noEditPoints="1" noAdjustHandles="1" noChangeArrowheads="1" noChangeShapeType="1" noTextEdit="1"/>
              </p:cNvSpPr>
              <p:nvPr/>
            </p:nvSpPr>
            <p:spPr>
              <a:xfrm>
                <a:off x="6710477" y="936716"/>
                <a:ext cx="2533514" cy="523220"/>
              </a:xfrm>
              <a:prstGeom prst="rect">
                <a:avLst/>
              </a:prstGeom>
              <a:blipFill>
                <a:blip r:embed="rId4"/>
                <a:stretch>
                  <a:fillRect t="-12941" b="-3294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3F32D99-A507-D04E-260E-C2E2D91879B9}"/>
                  </a:ext>
                </a:extLst>
              </p:cNvPr>
              <p:cNvSpPr txBox="1"/>
              <p:nvPr/>
            </p:nvSpPr>
            <p:spPr>
              <a:xfrm>
                <a:off x="6804356" y="4053814"/>
                <a:ext cx="2533514" cy="523220"/>
              </a:xfrm>
              <a:prstGeom prst="rect">
                <a:avLst/>
              </a:prstGeom>
              <a:noFill/>
            </p:spPr>
            <p:txBody>
              <a:bodyPr wrap="square" rtlCol="0">
                <a:spAutoFit/>
              </a:bodyPr>
              <a:lstStyle/>
              <a:p>
                <a:pPr algn="ctr"/>
                <a:r>
                  <a:rPr lang="en-GB" sz="2800" dirty="0">
                    <a:latin typeface="Comic Sans MS" panose="030F0702030302020204" pitchFamily="66" charset="0"/>
                  </a:rPr>
                  <a:t>15 </a:t>
                </a:r>
                <a14:m>
                  <m:oMath xmlns:m="http://schemas.openxmlformats.org/officeDocument/2006/math">
                    <m:r>
                      <a:rPr lang="en-GB" sz="2800" i="1">
                        <a:latin typeface="Cambria Math" panose="02040503050406030204" pitchFamily="18" charset="0"/>
                        <a:ea typeface="Cambria Math" panose="02040503050406030204" pitchFamily="18" charset="0"/>
                      </a:rPr>
                      <m:t>÷</m:t>
                    </m:r>
                  </m:oMath>
                </a14:m>
                <a:r>
                  <a:rPr lang="en-GB" sz="2800" dirty="0">
                    <a:latin typeface="Comic Sans MS" panose="030F0702030302020204" pitchFamily="66" charset="0"/>
                  </a:rPr>
                  <a:t> 3 </a:t>
                </a:r>
                <a14:m>
                  <m:oMath xmlns:m="http://schemas.openxmlformats.org/officeDocument/2006/math">
                    <m:r>
                      <a:rPr lang="en-GB" sz="2800" i="1">
                        <a:latin typeface="Cambria Math" panose="02040503050406030204" pitchFamily="18" charset="0"/>
                      </a:rPr>
                      <m:t>=</m:t>
                    </m:r>
                  </m:oMath>
                </a14:m>
                <a:r>
                  <a:rPr lang="en-GB" sz="2800" dirty="0">
                    <a:latin typeface="Comic Sans MS" panose="030F0702030302020204" pitchFamily="66" charset="0"/>
                  </a:rPr>
                  <a:t> 5 </a:t>
                </a:r>
              </a:p>
            </p:txBody>
          </p:sp>
        </mc:Choice>
        <mc:Fallback>
          <p:sp>
            <p:nvSpPr>
              <p:cNvPr id="5" name="TextBox 4">
                <a:extLst>
                  <a:ext uri="{FF2B5EF4-FFF2-40B4-BE49-F238E27FC236}">
                    <a16:creationId xmlns:a16="http://schemas.microsoft.com/office/drawing/2014/main" id="{E3F32D99-A507-D04E-260E-C2E2D91879B9}"/>
                  </a:ext>
                </a:extLst>
              </p:cNvPr>
              <p:cNvSpPr txBox="1">
                <a:spLocks noRot="1" noChangeAspect="1" noMove="1" noResize="1" noEditPoints="1" noAdjustHandles="1" noChangeArrowheads="1" noChangeShapeType="1" noTextEdit="1"/>
              </p:cNvSpPr>
              <p:nvPr/>
            </p:nvSpPr>
            <p:spPr>
              <a:xfrm>
                <a:off x="6804356" y="4053814"/>
                <a:ext cx="2533514" cy="523220"/>
              </a:xfrm>
              <a:prstGeom prst="rect">
                <a:avLst/>
              </a:prstGeom>
              <a:blipFill>
                <a:blip r:embed="rId5"/>
                <a:stretch>
                  <a:fillRect t="-12791" b="-31395"/>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2D98E82B-06A4-0309-771D-2A6B67190C97}"/>
              </a:ext>
            </a:extLst>
          </p:cNvPr>
          <p:cNvSpPr txBox="1"/>
          <p:nvPr/>
        </p:nvSpPr>
        <p:spPr>
          <a:xfrm>
            <a:off x="6133773" y="1647327"/>
            <a:ext cx="1167427" cy="400110"/>
          </a:xfrm>
          <a:prstGeom prst="rect">
            <a:avLst/>
          </a:prstGeom>
          <a:noFill/>
        </p:spPr>
        <p:txBody>
          <a:bodyPr wrap="square" rtlCol="0">
            <a:spAutoFit/>
          </a:bodyPr>
          <a:lstStyle/>
          <a:p>
            <a:pPr algn="ctr"/>
            <a:r>
              <a:rPr lang="en-GB" sz="2000" dirty="0">
                <a:solidFill>
                  <a:srgbClr val="068A97"/>
                </a:solidFill>
                <a:latin typeface="Comic Sans MS" panose="030F0702030302020204" pitchFamily="66" charset="0"/>
              </a:rPr>
              <a:t>total</a:t>
            </a:r>
          </a:p>
        </p:txBody>
      </p:sp>
      <p:sp>
        <p:nvSpPr>
          <p:cNvPr id="7" name="TextBox 6">
            <a:extLst>
              <a:ext uri="{FF2B5EF4-FFF2-40B4-BE49-F238E27FC236}">
                <a16:creationId xmlns:a16="http://schemas.microsoft.com/office/drawing/2014/main" id="{321C8A9E-D899-889C-9A4D-3777315A566A}"/>
              </a:ext>
            </a:extLst>
          </p:cNvPr>
          <p:cNvSpPr txBox="1"/>
          <p:nvPr/>
        </p:nvSpPr>
        <p:spPr>
          <a:xfrm>
            <a:off x="6565234" y="2129218"/>
            <a:ext cx="1924020" cy="707886"/>
          </a:xfrm>
          <a:prstGeom prst="rect">
            <a:avLst/>
          </a:prstGeom>
          <a:noFill/>
        </p:spPr>
        <p:txBody>
          <a:bodyPr wrap="square" rtlCol="0">
            <a:spAutoFit/>
          </a:bodyPr>
          <a:lstStyle/>
          <a:p>
            <a:pPr algn="ctr"/>
            <a:r>
              <a:rPr lang="en-GB" sz="2000" dirty="0">
                <a:solidFill>
                  <a:srgbClr val="068A97"/>
                </a:solidFill>
                <a:latin typeface="Comic Sans MS" panose="030F0702030302020204" pitchFamily="66" charset="0"/>
              </a:rPr>
              <a:t>number in each group</a:t>
            </a:r>
          </a:p>
        </p:txBody>
      </p:sp>
      <p:sp>
        <p:nvSpPr>
          <p:cNvPr id="8" name="TextBox 7">
            <a:extLst>
              <a:ext uri="{FF2B5EF4-FFF2-40B4-BE49-F238E27FC236}">
                <a16:creationId xmlns:a16="http://schemas.microsoft.com/office/drawing/2014/main" id="{B579902F-7B14-4A57-CD53-283C28DB6DA6}"/>
              </a:ext>
            </a:extLst>
          </p:cNvPr>
          <p:cNvSpPr txBox="1"/>
          <p:nvPr/>
        </p:nvSpPr>
        <p:spPr>
          <a:xfrm>
            <a:off x="7906263" y="1751911"/>
            <a:ext cx="2247136" cy="707886"/>
          </a:xfrm>
          <a:prstGeom prst="rect">
            <a:avLst/>
          </a:prstGeom>
          <a:noFill/>
        </p:spPr>
        <p:txBody>
          <a:bodyPr wrap="square" rtlCol="0">
            <a:spAutoFit/>
          </a:bodyPr>
          <a:lstStyle/>
          <a:p>
            <a:pPr algn="ctr"/>
            <a:r>
              <a:rPr lang="en-GB" sz="2000" dirty="0">
                <a:solidFill>
                  <a:srgbClr val="068A97"/>
                </a:solidFill>
                <a:latin typeface="Comic Sans MS" panose="030F0702030302020204" pitchFamily="66" charset="0"/>
              </a:rPr>
              <a:t>number of groups</a:t>
            </a:r>
          </a:p>
        </p:txBody>
      </p:sp>
      <p:cxnSp>
        <p:nvCxnSpPr>
          <p:cNvPr id="9" name="Straight Arrow Connector 8">
            <a:extLst>
              <a:ext uri="{FF2B5EF4-FFF2-40B4-BE49-F238E27FC236}">
                <a16:creationId xmlns:a16="http://schemas.microsoft.com/office/drawing/2014/main" id="{FB3F85D5-5068-A69D-0C01-C3A1C4A1F022}"/>
              </a:ext>
            </a:extLst>
          </p:cNvPr>
          <p:cNvCxnSpPr>
            <a:cxnSpLocks/>
          </p:cNvCxnSpPr>
          <p:nvPr/>
        </p:nvCxnSpPr>
        <p:spPr>
          <a:xfrm flipV="1">
            <a:off x="6919173" y="1402774"/>
            <a:ext cx="352147" cy="263943"/>
          </a:xfrm>
          <a:prstGeom prst="straightConnector1">
            <a:avLst/>
          </a:prstGeom>
          <a:ln w="19050">
            <a:solidFill>
              <a:srgbClr val="068A97"/>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6B8A5C6-4B8F-365D-F3FE-EADB56D02982}"/>
              </a:ext>
            </a:extLst>
          </p:cNvPr>
          <p:cNvCxnSpPr>
            <a:cxnSpLocks/>
          </p:cNvCxnSpPr>
          <p:nvPr/>
        </p:nvCxnSpPr>
        <p:spPr>
          <a:xfrm flipV="1">
            <a:off x="7698030" y="1428184"/>
            <a:ext cx="312415" cy="701034"/>
          </a:xfrm>
          <a:prstGeom prst="straightConnector1">
            <a:avLst/>
          </a:prstGeom>
          <a:ln w="19050">
            <a:solidFill>
              <a:srgbClr val="068A97"/>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0D6EFC7-063E-BDB8-EEFF-F117B7A8F628}"/>
              </a:ext>
            </a:extLst>
          </p:cNvPr>
          <p:cNvCxnSpPr>
            <a:cxnSpLocks/>
            <a:stCxn id="8" idx="0"/>
          </p:cNvCxnSpPr>
          <p:nvPr/>
        </p:nvCxnSpPr>
        <p:spPr>
          <a:xfrm flipH="1" flipV="1">
            <a:off x="8741427" y="1402773"/>
            <a:ext cx="288404" cy="349138"/>
          </a:xfrm>
          <a:prstGeom prst="straightConnector1">
            <a:avLst/>
          </a:prstGeom>
          <a:ln w="19050">
            <a:solidFill>
              <a:srgbClr val="068A97"/>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3208370-152D-4695-7530-8C6827B439DE}"/>
              </a:ext>
            </a:extLst>
          </p:cNvPr>
          <p:cNvSpPr txBox="1"/>
          <p:nvPr/>
        </p:nvSpPr>
        <p:spPr>
          <a:xfrm>
            <a:off x="6088695" y="4810738"/>
            <a:ext cx="1167427" cy="400110"/>
          </a:xfrm>
          <a:prstGeom prst="rect">
            <a:avLst/>
          </a:prstGeom>
          <a:noFill/>
        </p:spPr>
        <p:txBody>
          <a:bodyPr wrap="square" rtlCol="0">
            <a:spAutoFit/>
          </a:bodyPr>
          <a:lstStyle/>
          <a:p>
            <a:pPr algn="ctr"/>
            <a:r>
              <a:rPr lang="en-GB" sz="2000" dirty="0">
                <a:solidFill>
                  <a:srgbClr val="068A97"/>
                </a:solidFill>
                <a:latin typeface="Comic Sans MS" panose="030F0702030302020204" pitchFamily="66" charset="0"/>
              </a:rPr>
              <a:t>total</a:t>
            </a:r>
          </a:p>
        </p:txBody>
      </p:sp>
      <p:sp>
        <p:nvSpPr>
          <p:cNvPr id="13" name="TextBox 12">
            <a:extLst>
              <a:ext uri="{FF2B5EF4-FFF2-40B4-BE49-F238E27FC236}">
                <a16:creationId xmlns:a16="http://schemas.microsoft.com/office/drawing/2014/main" id="{28DF8116-B289-E3F6-A824-D98C5435DA4D}"/>
              </a:ext>
            </a:extLst>
          </p:cNvPr>
          <p:cNvSpPr txBox="1"/>
          <p:nvPr/>
        </p:nvSpPr>
        <p:spPr>
          <a:xfrm>
            <a:off x="6565234" y="5422373"/>
            <a:ext cx="1924020" cy="707886"/>
          </a:xfrm>
          <a:prstGeom prst="rect">
            <a:avLst/>
          </a:prstGeom>
          <a:noFill/>
        </p:spPr>
        <p:txBody>
          <a:bodyPr wrap="square" rtlCol="0">
            <a:spAutoFit/>
          </a:bodyPr>
          <a:lstStyle/>
          <a:p>
            <a:pPr algn="ctr"/>
            <a:r>
              <a:rPr lang="en-GB" sz="2000" dirty="0">
                <a:solidFill>
                  <a:srgbClr val="068A97"/>
                </a:solidFill>
                <a:latin typeface="Comic Sans MS" panose="030F0702030302020204" pitchFamily="66" charset="0"/>
              </a:rPr>
              <a:t>number of groups</a:t>
            </a:r>
          </a:p>
        </p:txBody>
      </p:sp>
      <p:sp>
        <p:nvSpPr>
          <p:cNvPr id="14" name="TextBox 13">
            <a:extLst>
              <a:ext uri="{FF2B5EF4-FFF2-40B4-BE49-F238E27FC236}">
                <a16:creationId xmlns:a16="http://schemas.microsoft.com/office/drawing/2014/main" id="{5AF79E48-0ACC-F67D-BE00-A9B2E942C936}"/>
              </a:ext>
            </a:extLst>
          </p:cNvPr>
          <p:cNvSpPr txBox="1"/>
          <p:nvPr/>
        </p:nvSpPr>
        <p:spPr>
          <a:xfrm>
            <a:off x="8055444" y="4953681"/>
            <a:ext cx="1801402" cy="707886"/>
          </a:xfrm>
          <a:prstGeom prst="rect">
            <a:avLst/>
          </a:prstGeom>
          <a:noFill/>
        </p:spPr>
        <p:txBody>
          <a:bodyPr wrap="square" rtlCol="0">
            <a:spAutoFit/>
          </a:bodyPr>
          <a:lstStyle/>
          <a:p>
            <a:pPr algn="ctr"/>
            <a:r>
              <a:rPr lang="en-GB" sz="2000" dirty="0">
                <a:solidFill>
                  <a:srgbClr val="068A97"/>
                </a:solidFill>
                <a:latin typeface="Comic Sans MS" panose="030F0702030302020204" pitchFamily="66" charset="0"/>
              </a:rPr>
              <a:t>number in each group</a:t>
            </a:r>
          </a:p>
        </p:txBody>
      </p:sp>
      <p:cxnSp>
        <p:nvCxnSpPr>
          <p:cNvPr id="15" name="Straight Arrow Connector 14">
            <a:extLst>
              <a:ext uri="{FF2B5EF4-FFF2-40B4-BE49-F238E27FC236}">
                <a16:creationId xmlns:a16="http://schemas.microsoft.com/office/drawing/2014/main" id="{6B237E82-6241-F009-6601-FBCF2A832AFE}"/>
              </a:ext>
            </a:extLst>
          </p:cNvPr>
          <p:cNvCxnSpPr>
            <a:cxnSpLocks/>
          </p:cNvCxnSpPr>
          <p:nvPr/>
        </p:nvCxnSpPr>
        <p:spPr>
          <a:xfrm flipV="1">
            <a:off x="6699435" y="4522504"/>
            <a:ext cx="550341" cy="288235"/>
          </a:xfrm>
          <a:prstGeom prst="straightConnector1">
            <a:avLst/>
          </a:prstGeom>
          <a:ln w="19050">
            <a:solidFill>
              <a:srgbClr val="068A97"/>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B1C726F-8203-2921-D4BE-5C0448D178E9}"/>
              </a:ext>
            </a:extLst>
          </p:cNvPr>
          <p:cNvCxnSpPr>
            <a:cxnSpLocks/>
            <a:endCxn id="5" idx="2"/>
          </p:cNvCxnSpPr>
          <p:nvPr/>
        </p:nvCxnSpPr>
        <p:spPr>
          <a:xfrm flipV="1">
            <a:off x="7612537" y="4577035"/>
            <a:ext cx="458577" cy="820095"/>
          </a:xfrm>
          <a:prstGeom prst="straightConnector1">
            <a:avLst/>
          </a:prstGeom>
          <a:ln w="19050">
            <a:solidFill>
              <a:srgbClr val="068A97"/>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AFF117D-1F0A-1871-2E9D-F37061F75D65}"/>
              </a:ext>
            </a:extLst>
          </p:cNvPr>
          <p:cNvCxnSpPr>
            <a:cxnSpLocks/>
            <a:stCxn id="14" idx="0"/>
          </p:cNvCxnSpPr>
          <p:nvPr/>
        </p:nvCxnSpPr>
        <p:spPr>
          <a:xfrm flipH="1" flipV="1">
            <a:off x="8885629" y="4561067"/>
            <a:ext cx="70516" cy="392615"/>
          </a:xfrm>
          <a:prstGeom prst="straightConnector1">
            <a:avLst/>
          </a:prstGeom>
          <a:ln w="19050">
            <a:solidFill>
              <a:srgbClr val="068A97"/>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ABE2771-6FF6-AC7D-4C8E-1A78D281886A}"/>
              </a:ext>
            </a:extLst>
          </p:cNvPr>
          <p:cNvSpPr txBox="1"/>
          <p:nvPr/>
        </p:nvSpPr>
        <p:spPr>
          <a:xfrm>
            <a:off x="6751386" y="336328"/>
            <a:ext cx="2533514" cy="523220"/>
          </a:xfrm>
          <a:prstGeom prst="rect">
            <a:avLst/>
          </a:prstGeom>
          <a:noFill/>
        </p:spPr>
        <p:txBody>
          <a:bodyPr wrap="square" rtlCol="0">
            <a:spAutoFit/>
          </a:bodyPr>
          <a:lstStyle/>
          <a:p>
            <a:pPr algn="ctr"/>
            <a:r>
              <a:rPr lang="en-GB" sz="2800" u="sng" dirty="0">
                <a:latin typeface="Comic Sans MS" panose="030F0702030302020204" pitchFamily="66" charset="0"/>
              </a:rPr>
              <a:t>Grouping</a:t>
            </a:r>
          </a:p>
        </p:txBody>
      </p:sp>
      <p:sp>
        <p:nvSpPr>
          <p:cNvPr id="19" name="TextBox 18">
            <a:extLst>
              <a:ext uri="{FF2B5EF4-FFF2-40B4-BE49-F238E27FC236}">
                <a16:creationId xmlns:a16="http://schemas.microsoft.com/office/drawing/2014/main" id="{09CE38E1-1837-BDB9-F44E-558F16F0602A}"/>
              </a:ext>
            </a:extLst>
          </p:cNvPr>
          <p:cNvSpPr txBox="1"/>
          <p:nvPr/>
        </p:nvSpPr>
        <p:spPr>
          <a:xfrm>
            <a:off x="6857219" y="3430600"/>
            <a:ext cx="2533514" cy="523220"/>
          </a:xfrm>
          <a:prstGeom prst="rect">
            <a:avLst/>
          </a:prstGeom>
          <a:noFill/>
        </p:spPr>
        <p:txBody>
          <a:bodyPr wrap="square" rtlCol="0">
            <a:spAutoFit/>
          </a:bodyPr>
          <a:lstStyle/>
          <a:p>
            <a:pPr algn="ctr"/>
            <a:r>
              <a:rPr lang="en-GB" sz="2800" u="sng" dirty="0">
                <a:latin typeface="Comic Sans MS" panose="030F0702030302020204" pitchFamily="66" charset="0"/>
              </a:rPr>
              <a:t>Sharing</a:t>
            </a:r>
          </a:p>
        </p:txBody>
      </p:sp>
    </p:spTree>
    <p:extLst>
      <p:ext uri="{BB962C8B-B14F-4D97-AF65-F5344CB8AC3E}">
        <p14:creationId xmlns:p14="http://schemas.microsoft.com/office/powerpoint/2010/main" val="34167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down)">
                                      <p:cBhvr>
                                        <p:cTn id="68" dur="500"/>
                                        <p:tgtEl>
                                          <p:spTgt spid="16"/>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down)">
                                      <p:cBhvr>
                                        <p:cTn id="77" dur="500"/>
                                        <p:tgtEl>
                                          <p:spTgt spid="17"/>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2" grpId="0"/>
      <p:bldP spid="13" grpId="0"/>
      <p:bldP spid="14"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CPA approach explained">
            <a:extLst>
              <a:ext uri="{FF2B5EF4-FFF2-40B4-BE49-F238E27FC236}">
                <a16:creationId xmlns:a16="http://schemas.microsoft.com/office/drawing/2014/main" id="{75896836-AA08-4E0D-14AD-66B54464FC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9704"/>
            <a:ext cx="4467225" cy="6694533"/>
          </a:xfrm>
          <a:prstGeom prst="rect">
            <a:avLst/>
          </a:prstGeom>
          <a:noFill/>
          <a:ln>
            <a:noFill/>
          </a:ln>
        </p:spPr>
      </p:pic>
      <p:pic>
        <p:nvPicPr>
          <p:cNvPr id="5" name="Picture 4" descr="Teaching for Mastery diagram">
            <a:extLst>
              <a:ext uri="{FF2B5EF4-FFF2-40B4-BE49-F238E27FC236}">
                <a16:creationId xmlns:a16="http://schemas.microsoft.com/office/drawing/2014/main" id="{41659C70-59AE-620E-2AA8-D999C62529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7225" y="0"/>
            <a:ext cx="7724775" cy="5793581"/>
          </a:xfrm>
          <a:prstGeom prst="rect">
            <a:avLst/>
          </a:prstGeom>
          <a:noFill/>
          <a:ln>
            <a:noFill/>
          </a:ln>
        </p:spPr>
      </p:pic>
      <p:sp>
        <p:nvSpPr>
          <p:cNvPr id="7" name="Text Box 2">
            <a:extLst>
              <a:ext uri="{FF2B5EF4-FFF2-40B4-BE49-F238E27FC236}">
                <a16:creationId xmlns:a16="http://schemas.microsoft.com/office/drawing/2014/main" id="{DEF09D2C-1FD0-CC49-5CD7-A48455BA0084}"/>
              </a:ext>
            </a:extLst>
          </p:cNvPr>
          <p:cNvSpPr txBox="1">
            <a:spLocks noChangeArrowheads="1"/>
          </p:cNvSpPr>
          <p:nvPr/>
        </p:nvSpPr>
        <p:spPr bwMode="auto">
          <a:xfrm>
            <a:off x="7915910" y="6041317"/>
            <a:ext cx="4276090" cy="83292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Useful websites: </a:t>
            </a:r>
          </a:p>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White Rose Maths , Third Space Learning, </a:t>
            </a:r>
          </a:p>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NCETM (National Centre for Excellence in the Teaching of Maths)</a:t>
            </a:r>
          </a:p>
        </p:txBody>
      </p:sp>
    </p:spTree>
    <p:extLst>
      <p:ext uri="{BB962C8B-B14F-4D97-AF65-F5344CB8AC3E}">
        <p14:creationId xmlns:p14="http://schemas.microsoft.com/office/powerpoint/2010/main" val="1737570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F6457B11-99EB-8C4A-FB40-0E62AE57B719}"/>
                  </a:ext>
                </a:extLst>
              </p:cNvPr>
              <p:cNvSpPr txBox="1"/>
              <p:nvPr/>
            </p:nvSpPr>
            <p:spPr>
              <a:xfrm>
                <a:off x="487680" y="304800"/>
                <a:ext cx="10800080" cy="8371523"/>
              </a:xfrm>
              <a:prstGeom prst="rect">
                <a:avLst/>
              </a:prstGeom>
              <a:noFill/>
            </p:spPr>
            <p:txBody>
              <a:bodyPr wrap="square" rtlCol="0">
                <a:spAutoFit/>
              </a:bodyPr>
              <a:lstStyle/>
              <a:p>
                <a:r>
                  <a:rPr lang="en-GB" sz="2800" dirty="0">
                    <a:latin typeface="Sassoon Primary Std" panose="020B0503020103030203" pitchFamily="34" charset="0"/>
                  </a:rPr>
                  <a:t>Try these with the Base 10 by grouping and sharing:</a:t>
                </a:r>
              </a:p>
              <a:p>
                <a:endParaRPr lang="en-GB" sz="2800" dirty="0">
                  <a:latin typeface="Sassoon Primary Std" panose="020B0503020103030203" pitchFamily="34" charset="0"/>
                </a:endParaRPr>
              </a:p>
              <a:p>
                <a:r>
                  <a:rPr lang="en-GB" sz="2800" dirty="0">
                    <a:latin typeface="Sassoon Primary Std" panose="020B0503020103030203" pitchFamily="34" charset="0"/>
                  </a:rPr>
                  <a:t>12 </a:t>
                </a:r>
                <a14:m>
                  <m:oMath xmlns:m="http://schemas.openxmlformats.org/officeDocument/2006/math">
                    <m:r>
                      <a:rPr lang="en-GB" sz="2800" i="1">
                        <a:latin typeface="Cambria Math" panose="02040503050406030204" pitchFamily="18" charset="0"/>
                        <a:ea typeface="Cambria Math" panose="02040503050406030204" pitchFamily="18" charset="0"/>
                      </a:rPr>
                      <m:t>÷</m:t>
                    </m:r>
                  </m:oMath>
                </a14:m>
                <a:r>
                  <a:rPr lang="en-GB" sz="2800" dirty="0">
                    <a:latin typeface="Sassoon Primary Std" panose="020B0503020103030203" pitchFamily="34" charset="0"/>
                  </a:rPr>
                  <a:t> 4 </a:t>
                </a:r>
                <a14:m>
                  <m:oMath xmlns:m="http://schemas.openxmlformats.org/officeDocument/2006/math">
                    <m:r>
                      <a:rPr lang="en-GB" sz="2800" i="1">
                        <a:latin typeface="Cambria Math" panose="02040503050406030204" pitchFamily="18" charset="0"/>
                      </a:rPr>
                      <m:t>=</m:t>
                    </m:r>
                  </m:oMath>
                </a14:m>
                <a:endParaRPr lang="en-GB" sz="2800" dirty="0">
                  <a:latin typeface="Sassoon Primary Std" panose="020B0503020103030203" pitchFamily="34" charset="0"/>
                </a:endParaRPr>
              </a:p>
              <a:p>
                <a:endParaRPr lang="en-GB" sz="2800" dirty="0">
                  <a:latin typeface="Sassoon Primary Std" panose="020B0503020103030203" pitchFamily="34" charset="0"/>
                </a:endParaRPr>
              </a:p>
              <a:p>
                <a:r>
                  <a:rPr lang="en-GB" sz="2800" dirty="0">
                    <a:latin typeface="Sassoon Primary Std" panose="020B0503020103030203" pitchFamily="34" charset="0"/>
                  </a:rPr>
                  <a:t>14 </a:t>
                </a:r>
                <a14:m>
                  <m:oMath xmlns:m="http://schemas.openxmlformats.org/officeDocument/2006/math">
                    <m:r>
                      <a:rPr lang="en-GB" sz="2800" i="1">
                        <a:latin typeface="Cambria Math" panose="02040503050406030204" pitchFamily="18" charset="0"/>
                        <a:ea typeface="Cambria Math" panose="02040503050406030204" pitchFamily="18" charset="0"/>
                      </a:rPr>
                      <m:t>÷</m:t>
                    </m:r>
                  </m:oMath>
                </a14:m>
                <a:r>
                  <a:rPr lang="en-GB" sz="2800" dirty="0">
                    <a:latin typeface="Sassoon Primary Std" panose="020B0503020103030203" pitchFamily="34" charset="0"/>
                  </a:rPr>
                  <a:t> 2 </a:t>
                </a:r>
                <a14:m>
                  <m:oMath xmlns:m="http://schemas.openxmlformats.org/officeDocument/2006/math">
                    <m:r>
                      <a:rPr lang="en-GB" sz="2800" i="1">
                        <a:latin typeface="Cambria Math" panose="02040503050406030204" pitchFamily="18" charset="0"/>
                      </a:rPr>
                      <m:t>=</m:t>
                    </m:r>
                  </m:oMath>
                </a14:m>
                <a:endParaRPr lang="en-GB" sz="2800" dirty="0">
                  <a:latin typeface="Sassoon Primary Std" panose="020B0503020103030203" pitchFamily="34" charset="0"/>
                </a:endParaRPr>
              </a:p>
              <a:p>
                <a:endParaRPr lang="en-GB" sz="2800" dirty="0">
                  <a:latin typeface="Sassoon Primary Std" panose="020B0503020103030203" pitchFamily="34" charset="0"/>
                </a:endParaRPr>
              </a:p>
              <a:p>
                <a:r>
                  <a:rPr lang="en-GB" sz="2800" dirty="0">
                    <a:latin typeface="Sassoon Primary Std" panose="020B0503020103030203" pitchFamily="34" charset="0"/>
                  </a:rPr>
                  <a:t>15 </a:t>
                </a:r>
                <a14:m>
                  <m:oMath xmlns:m="http://schemas.openxmlformats.org/officeDocument/2006/math">
                    <m:r>
                      <a:rPr lang="en-GB" sz="2800" i="1">
                        <a:latin typeface="Cambria Math" panose="02040503050406030204" pitchFamily="18" charset="0"/>
                        <a:ea typeface="Cambria Math" panose="02040503050406030204" pitchFamily="18" charset="0"/>
                      </a:rPr>
                      <m:t>÷</m:t>
                    </m:r>
                  </m:oMath>
                </a14:m>
                <a:r>
                  <a:rPr lang="en-GB" sz="2800" dirty="0">
                    <a:latin typeface="Sassoon Primary Std" panose="020B0503020103030203" pitchFamily="34" charset="0"/>
                  </a:rPr>
                  <a:t> 3 </a:t>
                </a:r>
                <a14:m>
                  <m:oMath xmlns:m="http://schemas.openxmlformats.org/officeDocument/2006/math">
                    <m:r>
                      <a:rPr lang="en-GB" sz="2800" i="1">
                        <a:latin typeface="Cambria Math" panose="02040503050406030204" pitchFamily="18" charset="0"/>
                      </a:rPr>
                      <m:t>=</m:t>
                    </m:r>
                  </m:oMath>
                </a14:m>
                <a:endParaRPr lang="en-GB" sz="2800" dirty="0">
                  <a:latin typeface="Sassoon Primary Std" panose="020B0503020103030203" pitchFamily="34" charset="0"/>
                </a:endParaRPr>
              </a:p>
              <a:p>
                <a:endParaRPr lang="en-GB" sz="2800" dirty="0">
                  <a:latin typeface="Sassoon Primary Std" panose="020B0503020103030203" pitchFamily="34" charset="0"/>
                </a:endParaRPr>
              </a:p>
              <a:p>
                <a:r>
                  <a:rPr lang="en-GB" sz="2800" dirty="0">
                    <a:latin typeface="Sassoon Primary Std" panose="020B0503020103030203" pitchFamily="34" charset="0"/>
                  </a:rPr>
                  <a:t>20 </a:t>
                </a:r>
                <a14:m>
                  <m:oMath xmlns:m="http://schemas.openxmlformats.org/officeDocument/2006/math">
                    <m:r>
                      <a:rPr lang="en-GB" sz="2800" i="1">
                        <a:latin typeface="Cambria Math" panose="02040503050406030204" pitchFamily="18" charset="0"/>
                        <a:ea typeface="Cambria Math" panose="02040503050406030204" pitchFamily="18" charset="0"/>
                      </a:rPr>
                      <m:t>÷</m:t>
                    </m:r>
                  </m:oMath>
                </a14:m>
                <a:r>
                  <a:rPr lang="en-GB" sz="2800" dirty="0">
                    <a:latin typeface="Sassoon Primary Std" panose="020B0503020103030203" pitchFamily="34" charset="0"/>
                  </a:rPr>
                  <a:t> 5 </a:t>
                </a:r>
                <a14:m>
                  <m:oMath xmlns:m="http://schemas.openxmlformats.org/officeDocument/2006/math">
                    <m:r>
                      <a:rPr lang="en-GB" sz="2800" i="1">
                        <a:latin typeface="Cambria Math" panose="02040503050406030204" pitchFamily="18" charset="0"/>
                      </a:rPr>
                      <m:t>=</m:t>
                    </m:r>
                    <m:r>
                      <a:rPr lang="en-GB" sz="2800" b="0" i="1" smtClean="0">
                        <a:latin typeface="Cambria Math" panose="02040503050406030204" pitchFamily="18" charset="0"/>
                      </a:rPr>
                      <m:t> </m:t>
                    </m:r>
                  </m:oMath>
                </a14:m>
                <a:endParaRPr lang="en-GB" sz="2800" b="0" dirty="0">
                  <a:latin typeface="Sassoon Primary Std" panose="020B0503020103030203" pitchFamily="34" charset="0"/>
                </a:endParaRPr>
              </a:p>
              <a:p>
                <a:endParaRPr lang="en-GB" sz="2800" dirty="0">
                  <a:latin typeface="Sassoon Primary Std" panose="020B0503020103030203" pitchFamily="34" charset="0"/>
                </a:endParaRPr>
              </a:p>
              <a:p>
                <a:r>
                  <a:rPr lang="en-GB" sz="2800" dirty="0">
                    <a:latin typeface="Sassoon Primary Std" panose="020B0503020103030203" pitchFamily="34" charset="0"/>
                  </a:rPr>
                  <a:t>You can work out which method you prefer to use to work out the answers.</a:t>
                </a:r>
              </a:p>
              <a:p>
                <a:endParaRPr lang="en-GB" sz="2800" dirty="0">
                  <a:latin typeface="Sassoon Primary Std" panose="020B0503020103030203" pitchFamily="34" charset="0"/>
                </a:endParaRPr>
              </a:p>
              <a:p>
                <a:r>
                  <a:rPr lang="en-GB" sz="2800" dirty="0">
                    <a:latin typeface="Sassoon Primary Std" panose="020B0503020103030203" pitchFamily="34" charset="0"/>
                  </a:rPr>
                  <a:t>The answers will be the same, but the pictorial will be different. </a:t>
                </a:r>
              </a:p>
              <a:p>
                <a:endParaRPr lang="en-GB" sz="2800" dirty="0">
                  <a:latin typeface="Sassoon Primary Std" panose="020B0503020103030203" pitchFamily="34" charset="0"/>
                </a:endParaRPr>
              </a:p>
              <a:p>
                <a:endParaRPr lang="en-GB" sz="2800" dirty="0">
                  <a:latin typeface="Sassoon Primary Std" panose="020B0503020103030203" pitchFamily="34"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p>
              <a:p>
                <a:endParaRPr lang="en-GB" dirty="0"/>
              </a:p>
              <a:p>
                <a:endParaRPr lang="en-GB" dirty="0"/>
              </a:p>
            </p:txBody>
          </p:sp>
        </mc:Choice>
        <mc:Fallback>
          <p:sp>
            <p:nvSpPr>
              <p:cNvPr id="2" name="TextBox 1">
                <a:extLst>
                  <a:ext uri="{FF2B5EF4-FFF2-40B4-BE49-F238E27FC236}">
                    <a16:creationId xmlns:a16="http://schemas.microsoft.com/office/drawing/2014/main" id="{F6457B11-99EB-8C4A-FB40-0E62AE57B719}"/>
                  </a:ext>
                </a:extLst>
              </p:cNvPr>
              <p:cNvSpPr txBox="1">
                <a:spLocks noRot="1" noChangeAspect="1" noMove="1" noResize="1" noEditPoints="1" noAdjustHandles="1" noChangeArrowheads="1" noChangeShapeType="1" noTextEdit="1"/>
              </p:cNvSpPr>
              <p:nvPr/>
            </p:nvSpPr>
            <p:spPr>
              <a:xfrm>
                <a:off x="487680" y="304800"/>
                <a:ext cx="10800080" cy="8371523"/>
              </a:xfrm>
              <a:prstGeom prst="rect">
                <a:avLst/>
              </a:prstGeom>
              <a:blipFill>
                <a:blip r:embed="rId2"/>
                <a:stretch>
                  <a:fillRect l="-1129" t="-728"/>
                </a:stretch>
              </a:blipFill>
            </p:spPr>
            <p:txBody>
              <a:bodyPr/>
              <a:lstStyle/>
              <a:p>
                <a:r>
                  <a:rPr lang="en-GB">
                    <a:noFill/>
                  </a:rPr>
                  <a:t> </a:t>
                </a:r>
              </a:p>
            </p:txBody>
          </p:sp>
        </mc:Fallback>
      </mc:AlternateContent>
    </p:spTree>
    <p:extLst>
      <p:ext uri="{BB962C8B-B14F-4D97-AF65-F5344CB8AC3E}">
        <p14:creationId xmlns:p14="http://schemas.microsoft.com/office/powerpoint/2010/main" val="3587628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C969C-11C1-5189-09BD-EFD96BAEBB4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7659894-D72F-F516-DBAA-72DE4904C648}"/>
              </a:ext>
            </a:extLst>
          </p:cNvPr>
          <p:cNvSpPr txBox="1"/>
          <p:nvPr/>
        </p:nvSpPr>
        <p:spPr>
          <a:xfrm>
            <a:off x="266700" y="1243330"/>
            <a:ext cx="11658600" cy="2862322"/>
          </a:xfrm>
          <a:prstGeom prst="rect">
            <a:avLst/>
          </a:prstGeom>
          <a:noFill/>
        </p:spPr>
        <p:txBody>
          <a:bodyPr wrap="square" rtlCol="0">
            <a:spAutoFit/>
          </a:bodyPr>
          <a:lstStyle/>
          <a:p>
            <a:r>
              <a:rPr lang="en-GB" sz="3000" b="1" dirty="0">
                <a:latin typeface="Sassoon Primary Std" panose="020B0503020103030203" pitchFamily="34" charset="0"/>
              </a:rPr>
              <a:t>Each topic will always be taught using the concrete to enable the children to grasp the concept and their fluency skills.</a:t>
            </a:r>
          </a:p>
          <a:p>
            <a:r>
              <a:rPr lang="en-GB" sz="3000" b="1" dirty="0">
                <a:latin typeface="Sassoon Primary Std" panose="020B0503020103030203" pitchFamily="34" charset="0"/>
              </a:rPr>
              <a:t>Once embedded, they can use their fluency to move onto the abstract and complete reasoning and problem-solving tasks.  </a:t>
            </a:r>
          </a:p>
          <a:p>
            <a:endParaRPr lang="en-GB" sz="3000" b="1" u="sng" dirty="0">
              <a:latin typeface="Sassoon Primary Std" panose="020B0503020103030203" pitchFamily="34" charset="0"/>
            </a:endParaRPr>
          </a:p>
          <a:p>
            <a:endParaRPr lang="en-GB" sz="3000" dirty="0">
              <a:latin typeface="Sassoon Infant Std" panose="020B0503020103030203" pitchFamily="34" charset="0"/>
            </a:endParaRPr>
          </a:p>
        </p:txBody>
      </p:sp>
    </p:spTree>
    <p:extLst>
      <p:ext uri="{BB962C8B-B14F-4D97-AF65-F5344CB8AC3E}">
        <p14:creationId xmlns:p14="http://schemas.microsoft.com/office/powerpoint/2010/main" val="3168896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6B7E6D3-3ADD-4A1A-3770-01D873C14A2E}"/>
              </a:ext>
            </a:extLst>
          </p:cNvPr>
          <p:cNvSpPr txBox="1"/>
          <p:nvPr/>
        </p:nvSpPr>
        <p:spPr>
          <a:xfrm>
            <a:off x="85725" y="232317"/>
            <a:ext cx="9781207" cy="553998"/>
          </a:xfrm>
          <a:prstGeom prst="rect">
            <a:avLst/>
          </a:prstGeom>
          <a:noFill/>
        </p:spPr>
        <p:txBody>
          <a:bodyPr wrap="square" rtlCol="0">
            <a:spAutoFit/>
          </a:bodyPr>
          <a:lstStyle/>
          <a:p>
            <a:r>
              <a:rPr lang="en-GB" sz="3000" b="1" u="sng">
                <a:latin typeface="Sassoon Infant Std" panose="020B0503020103030203" pitchFamily="34" charset="0"/>
              </a:rPr>
              <a:t>Reasoning and Problem Solving</a:t>
            </a:r>
            <a:endParaRPr lang="en-GB" sz="3000" b="1" u="sng" dirty="0">
              <a:latin typeface="Sassoon Infant Std" panose="020B0503020103030203" pitchFamily="34" charset="0"/>
            </a:endParaRPr>
          </a:p>
        </p:txBody>
      </p:sp>
      <p:pic>
        <p:nvPicPr>
          <p:cNvPr id="5" name="Picture 4">
            <a:extLst>
              <a:ext uri="{FF2B5EF4-FFF2-40B4-BE49-F238E27FC236}">
                <a16:creationId xmlns:a16="http://schemas.microsoft.com/office/drawing/2014/main" id="{68073EED-08C4-97A0-4BD5-DBA770BC8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013075"/>
            <a:ext cx="9677400" cy="5844925"/>
          </a:xfrm>
          <a:prstGeom prst="rect">
            <a:avLst/>
          </a:prstGeom>
        </p:spPr>
      </p:pic>
    </p:spTree>
    <p:extLst>
      <p:ext uri="{BB962C8B-B14F-4D97-AF65-F5344CB8AC3E}">
        <p14:creationId xmlns:p14="http://schemas.microsoft.com/office/powerpoint/2010/main" val="3795562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A9C42F3-8B3B-61AF-D088-A8A143742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914" y="-7042"/>
            <a:ext cx="10819952" cy="6858000"/>
          </a:xfrm>
          <a:prstGeom prst="rect">
            <a:avLst/>
          </a:prstGeom>
        </p:spPr>
      </p:pic>
    </p:spTree>
    <p:extLst>
      <p:ext uri="{BB962C8B-B14F-4D97-AF65-F5344CB8AC3E}">
        <p14:creationId xmlns:p14="http://schemas.microsoft.com/office/powerpoint/2010/main" val="4156041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20D6104-ABF1-EADA-C1B0-639D5E856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143" y="62255"/>
            <a:ext cx="10178143" cy="6769692"/>
          </a:xfrm>
          <a:prstGeom prst="rect">
            <a:avLst/>
          </a:prstGeom>
        </p:spPr>
      </p:pic>
    </p:spTree>
    <p:extLst>
      <p:ext uri="{BB962C8B-B14F-4D97-AF65-F5344CB8AC3E}">
        <p14:creationId xmlns:p14="http://schemas.microsoft.com/office/powerpoint/2010/main" val="837275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descr="A splash of colors on a white surface">
            <a:extLst>
              <a:ext uri="{FF2B5EF4-FFF2-40B4-BE49-F238E27FC236}">
                <a16:creationId xmlns:a16="http://schemas.microsoft.com/office/drawing/2014/main" id="{A772824A-184E-C2A4-634E-885B78FF0AC5}"/>
              </a:ext>
            </a:extLst>
          </p:cNvPr>
          <p:cNvPicPr>
            <a:picLocks noChangeAspect="1"/>
          </p:cNvPicPr>
          <p:nvPr/>
        </p:nvPicPr>
        <p:blipFill>
          <a:blip r:embed="rId2"/>
          <a:srcRect t="2389" r="-1" b="22592"/>
          <a:stretch/>
        </p:blipFill>
        <p:spPr>
          <a:xfrm>
            <a:off x="1524" y="10"/>
            <a:ext cx="12188952" cy="6857990"/>
          </a:xfrm>
          <a:prstGeom prst="rect">
            <a:avLst/>
          </a:prstGeom>
        </p:spPr>
      </p:pic>
      <p:grpSp>
        <p:nvGrpSpPr>
          <p:cNvPr id="18" name="Group 17">
            <a:extLst>
              <a:ext uri="{FF2B5EF4-FFF2-40B4-BE49-F238E27FC236}">
                <a16:creationId xmlns:a16="http://schemas.microsoft.com/office/drawing/2014/main" id="{FB8CE58F-407C-497E-B723-21FD8C6D35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9937" y="721297"/>
            <a:ext cx="5565913" cy="5415406"/>
            <a:chOff x="797792" y="912854"/>
            <a:chExt cx="5298208" cy="5032292"/>
          </a:xfrm>
        </p:grpSpPr>
        <p:sp>
          <p:nvSpPr>
            <p:cNvPr id="12" name="Freeform: Shape 11">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1439" y="1056388"/>
              <a:ext cx="4968823" cy="4748064"/>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671" y="1232452"/>
              <a:ext cx="4715122" cy="443990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8B177DCE-566B-1C88-D7E1-9578F38ABBDE}"/>
              </a:ext>
            </a:extLst>
          </p:cNvPr>
          <p:cNvSpPr>
            <a:spLocks noGrp="1"/>
          </p:cNvSpPr>
          <p:nvPr>
            <p:ph type="ctrTitle"/>
          </p:nvPr>
        </p:nvSpPr>
        <p:spPr>
          <a:xfrm>
            <a:off x="1471463" y="1685677"/>
            <a:ext cx="4181444" cy="2362673"/>
          </a:xfrm>
        </p:spPr>
        <p:txBody>
          <a:bodyPr anchor="b">
            <a:normAutofit/>
          </a:bodyPr>
          <a:lstStyle/>
          <a:p>
            <a:pPr algn="ctr">
              <a:lnSpc>
                <a:spcPct val="110000"/>
              </a:lnSpc>
            </a:pPr>
            <a:r>
              <a:rPr lang="en-GB" sz="3000">
                <a:solidFill>
                  <a:schemeClr val="tx1">
                    <a:lumMod val="75000"/>
                    <a:lumOff val="25000"/>
                  </a:schemeClr>
                </a:solidFill>
              </a:rPr>
              <a:t>Any questions?</a:t>
            </a:r>
            <a:br>
              <a:rPr lang="en-GB" sz="3000">
                <a:solidFill>
                  <a:schemeClr val="tx1">
                    <a:lumMod val="75000"/>
                    <a:lumOff val="25000"/>
                  </a:schemeClr>
                </a:solidFill>
              </a:rPr>
            </a:br>
            <a:br>
              <a:rPr lang="en-GB" sz="3000">
                <a:solidFill>
                  <a:schemeClr val="tx1">
                    <a:lumMod val="75000"/>
                    <a:lumOff val="25000"/>
                  </a:schemeClr>
                </a:solidFill>
              </a:rPr>
            </a:br>
            <a:r>
              <a:rPr lang="en-GB" sz="3000">
                <a:solidFill>
                  <a:schemeClr val="tx1">
                    <a:lumMod val="75000"/>
                    <a:lumOff val="25000"/>
                  </a:schemeClr>
                </a:solidFill>
              </a:rPr>
              <a:t>Thank you for your time today </a:t>
            </a:r>
          </a:p>
        </p:txBody>
      </p:sp>
      <p:sp>
        <p:nvSpPr>
          <p:cNvPr id="3" name="Subtitle 2">
            <a:extLst>
              <a:ext uri="{FF2B5EF4-FFF2-40B4-BE49-F238E27FC236}">
                <a16:creationId xmlns:a16="http://schemas.microsoft.com/office/drawing/2014/main" id="{44E01112-6A08-7CB1-13F1-C9B5DB52BF7A}"/>
              </a:ext>
            </a:extLst>
          </p:cNvPr>
          <p:cNvSpPr>
            <a:spLocks noGrp="1"/>
          </p:cNvSpPr>
          <p:nvPr>
            <p:ph type="subTitle" idx="1"/>
          </p:nvPr>
        </p:nvSpPr>
        <p:spPr>
          <a:xfrm>
            <a:off x="1920240" y="4048350"/>
            <a:ext cx="3283888" cy="816301"/>
          </a:xfrm>
        </p:spPr>
        <p:txBody>
          <a:bodyPr anchor="t">
            <a:normAutofit/>
          </a:bodyPr>
          <a:lstStyle/>
          <a:p>
            <a:pPr algn="ctr">
              <a:lnSpc>
                <a:spcPct val="120000"/>
              </a:lnSpc>
            </a:pPr>
            <a:r>
              <a:rPr lang="en-GB" sz="1700" dirty="0">
                <a:solidFill>
                  <a:schemeClr val="tx1">
                    <a:lumMod val="75000"/>
                    <a:lumOff val="25000"/>
                  </a:schemeClr>
                </a:solidFill>
              </a:rPr>
              <a:t>Monday 27</a:t>
            </a:r>
            <a:r>
              <a:rPr lang="en-GB" sz="1700" baseline="30000" dirty="0">
                <a:solidFill>
                  <a:schemeClr val="tx1">
                    <a:lumMod val="75000"/>
                    <a:lumOff val="25000"/>
                  </a:schemeClr>
                </a:solidFill>
              </a:rPr>
              <a:t>th</a:t>
            </a:r>
            <a:r>
              <a:rPr lang="en-GB" sz="1700" dirty="0">
                <a:solidFill>
                  <a:schemeClr val="tx1">
                    <a:lumMod val="75000"/>
                    <a:lumOff val="25000"/>
                  </a:schemeClr>
                </a:solidFill>
              </a:rPr>
              <a:t> April 2026</a:t>
            </a:r>
          </a:p>
        </p:txBody>
      </p:sp>
    </p:spTree>
    <p:extLst>
      <p:ext uri="{BB962C8B-B14F-4D97-AF65-F5344CB8AC3E}">
        <p14:creationId xmlns:p14="http://schemas.microsoft.com/office/powerpoint/2010/main" val="4201637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oster with text and images&#10;&#10;Description automatically generated">
            <a:extLst>
              <a:ext uri="{FF2B5EF4-FFF2-40B4-BE49-F238E27FC236}">
                <a16:creationId xmlns:a16="http://schemas.microsoft.com/office/drawing/2014/main" id="{AD6DD400-1ABF-D6F1-EA3F-713BDD4FEA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440" y="1146"/>
            <a:ext cx="9978788" cy="6856853"/>
          </a:xfrm>
          <a:prstGeom prst="rect">
            <a:avLst/>
          </a:prstGeom>
        </p:spPr>
      </p:pic>
    </p:spTree>
    <p:extLst>
      <p:ext uri="{BB962C8B-B14F-4D97-AF65-F5344CB8AC3E}">
        <p14:creationId xmlns:p14="http://schemas.microsoft.com/office/powerpoint/2010/main" val="148746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E14491-BF12-9F85-EE4D-C0AC4CB2AFBD}"/>
              </a:ext>
            </a:extLst>
          </p:cNvPr>
          <p:cNvSpPr txBox="1"/>
          <p:nvPr/>
        </p:nvSpPr>
        <p:spPr>
          <a:xfrm>
            <a:off x="600074" y="581025"/>
            <a:ext cx="10829925" cy="4247317"/>
          </a:xfrm>
          <a:prstGeom prst="rect">
            <a:avLst/>
          </a:prstGeom>
          <a:noFill/>
        </p:spPr>
        <p:txBody>
          <a:bodyPr wrap="square" rtlCol="0">
            <a:spAutoFit/>
          </a:bodyPr>
          <a:lstStyle/>
          <a:p>
            <a:r>
              <a:rPr lang="en-GB" sz="3000" b="1" u="sng" dirty="0">
                <a:latin typeface="Sassoon Infant Std" panose="020B0503020103030203" pitchFamily="34" charset="0"/>
              </a:rPr>
              <a:t>Concrete </a:t>
            </a:r>
          </a:p>
          <a:p>
            <a:endParaRPr lang="en-GB" sz="3000" b="1" u="sng" dirty="0">
              <a:latin typeface="Sassoon Infant Std" panose="020B0503020103030203" pitchFamily="34" charset="0"/>
            </a:endParaRPr>
          </a:p>
          <a:p>
            <a:r>
              <a:rPr lang="en-GB" sz="3000" dirty="0">
                <a:latin typeface="Sassoon Infant Std" panose="020B0503020103030203" pitchFamily="34" charset="0"/>
              </a:rPr>
              <a:t>This allows the children to use physical concrete manipulatives to support them with their maths skills. It will enable them to visualise and move the objects around which will help them to understand what they are doing and learning. It will bring the maths to life.</a:t>
            </a:r>
          </a:p>
          <a:p>
            <a:endParaRPr lang="en-GB" sz="3000" dirty="0">
              <a:latin typeface="Sassoon Infant Std" panose="020B0503020103030203" pitchFamily="34" charset="0"/>
            </a:endParaRPr>
          </a:p>
          <a:p>
            <a:endParaRPr lang="en-GB" sz="3000" dirty="0">
              <a:latin typeface="Sassoon Infant Std" panose="020B0503020103030203" pitchFamily="34" charset="0"/>
            </a:endParaRPr>
          </a:p>
          <a:p>
            <a:endParaRPr lang="en-GB" sz="3000" dirty="0">
              <a:latin typeface="Sassoon Infant Std" panose="020B0503020103030203" pitchFamily="34" charset="0"/>
            </a:endParaRPr>
          </a:p>
        </p:txBody>
      </p:sp>
    </p:spTree>
    <p:extLst>
      <p:ext uri="{BB962C8B-B14F-4D97-AF65-F5344CB8AC3E}">
        <p14:creationId xmlns:p14="http://schemas.microsoft.com/office/powerpoint/2010/main" val="2353070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yellow rectangular object with black squares&#10;&#10;Description automatically generated">
            <a:extLst>
              <a:ext uri="{FF2B5EF4-FFF2-40B4-BE49-F238E27FC236}">
                <a16:creationId xmlns:a16="http://schemas.microsoft.com/office/drawing/2014/main" id="{B08BD13E-17DC-7D34-6154-AB3783D911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6096" y="643467"/>
            <a:ext cx="10413205"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906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30127AE-B29E-4FDF-99D2-A2F1E7003F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Numbers and symbols">
            <a:extLst>
              <a:ext uri="{FF2B5EF4-FFF2-40B4-BE49-F238E27FC236}">
                <a16:creationId xmlns:a16="http://schemas.microsoft.com/office/drawing/2014/main" id="{E5B26FB5-DA98-2147-71F9-95D1C49FF5A6}"/>
              </a:ext>
            </a:extLst>
          </p:cNvPr>
          <p:cNvPicPr>
            <a:picLocks noChangeAspect="1"/>
          </p:cNvPicPr>
          <p:nvPr/>
        </p:nvPicPr>
        <p:blipFill>
          <a:blip r:embed="rId2"/>
          <a:srcRect l="3184" r="-1" b="-1"/>
          <a:stretch/>
        </p:blipFill>
        <p:spPr>
          <a:xfrm>
            <a:off x="20" y="10"/>
            <a:ext cx="9947062" cy="6857990"/>
          </a:xfrm>
          <a:prstGeom prst="rect">
            <a:avLst/>
          </a:prstGeom>
        </p:spPr>
      </p:pic>
      <p:sp>
        <p:nvSpPr>
          <p:cNvPr id="12" name="Freeform: Shape 1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3">
            <a:extLst>
              <a:ext uri="{FF2B5EF4-FFF2-40B4-BE49-F238E27FC236}">
                <a16:creationId xmlns:a16="http://schemas.microsoft.com/office/drawing/2014/main" id="{8B598134-D292-43E6-9C55-117198046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1834" y="0"/>
            <a:ext cx="4980168" cy="6858000"/>
          </a:xfrm>
          <a:custGeom>
            <a:avLst/>
            <a:gdLst>
              <a:gd name="connsiteX0" fmla="*/ 1623023 w 4901771"/>
              <a:gd name="connsiteY0" fmla="*/ 0 h 6858000"/>
              <a:gd name="connsiteX1" fmla="*/ 2716256 w 4901771"/>
              <a:gd name="connsiteY1" fmla="*/ 0 h 6858000"/>
              <a:gd name="connsiteX2" fmla="*/ 3496422 w 4901771"/>
              <a:gd name="connsiteY2" fmla="*/ 0 h 6858000"/>
              <a:gd name="connsiteX3" fmla="*/ 4544484 w 4901771"/>
              <a:gd name="connsiteY3" fmla="*/ 0 h 6858000"/>
              <a:gd name="connsiteX4" fmla="*/ 4710787 w 4901771"/>
              <a:gd name="connsiteY4" fmla="*/ 0 h 6858000"/>
              <a:gd name="connsiteX5" fmla="*/ 4901771 w 4901771"/>
              <a:gd name="connsiteY5" fmla="*/ 0 h 6858000"/>
              <a:gd name="connsiteX6" fmla="*/ 4901771 w 4901771"/>
              <a:gd name="connsiteY6" fmla="*/ 6858000 h 6858000"/>
              <a:gd name="connsiteX7" fmla="*/ 4710787 w 4901771"/>
              <a:gd name="connsiteY7" fmla="*/ 6858000 h 6858000"/>
              <a:gd name="connsiteX8" fmla="*/ 4544484 w 4901771"/>
              <a:gd name="connsiteY8" fmla="*/ 6858000 h 6858000"/>
              <a:gd name="connsiteX9" fmla="*/ 3496422 w 4901771"/>
              <a:gd name="connsiteY9" fmla="*/ 6858000 h 6858000"/>
              <a:gd name="connsiteX10" fmla="*/ 2716256 w 4901771"/>
              <a:gd name="connsiteY10" fmla="*/ 6858000 h 6858000"/>
              <a:gd name="connsiteX11" fmla="*/ 2502754 w 4901771"/>
              <a:gd name="connsiteY11" fmla="*/ 6858000 h 6858000"/>
              <a:gd name="connsiteX12" fmla="*/ 2390998 w 4901771"/>
              <a:gd name="connsiteY12" fmla="*/ 6780599 h 6858000"/>
              <a:gd name="connsiteX13" fmla="*/ 1874350 w 4901771"/>
              <a:gd name="connsiteY13" fmla="*/ 6374814 h 6858000"/>
              <a:gd name="connsiteX14" fmla="*/ 0 w 4901771"/>
              <a:gd name="connsiteY14" fmla="*/ 3621656 h 6858000"/>
              <a:gd name="connsiteX15" fmla="*/ 1600899 w 4901771"/>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extBox 1">
            <a:extLst>
              <a:ext uri="{FF2B5EF4-FFF2-40B4-BE49-F238E27FC236}">
                <a16:creationId xmlns:a16="http://schemas.microsoft.com/office/drawing/2014/main" id="{5BE38E14-817F-EAC7-019A-9EE7749BF99C}"/>
              </a:ext>
            </a:extLst>
          </p:cNvPr>
          <p:cNvSpPr txBox="1"/>
          <p:nvPr/>
        </p:nvSpPr>
        <p:spPr>
          <a:xfrm>
            <a:off x="7609840" y="1198880"/>
            <a:ext cx="4257177" cy="4623683"/>
          </a:xfrm>
          <a:prstGeom prst="rect">
            <a:avLst/>
          </a:prstGeom>
        </p:spPr>
        <p:txBody>
          <a:bodyPr vert="horz" lIns="109728" tIns="109728" rIns="109728" bIns="91440" rtlCol="0">
            <a:normAutofit/>
          </a:bodyPr>
          <a:lstStyle/>
          <a:p>
            <a:pPr>
              <a:lnSpc>
                <a:spcPct val="130000"/>
              </a:lnSpc>
              <a:spcBef>
                <a:spcPts val="930"/>
              </a:spcBef>
              <a:buFont typeface="Corbel" panose="020B0503020204020204" pitchFamily="34" charset="0"/>
            </a:pPr>
            <a:r>
              <a:rPr lang="en-US" sz="2000" spc="150" dirty="0">
                <a:solidFill>
                  <a:schemeClr val="tx1">
                    <a:lumMod val="75000"/>
                    <a:lumOff val="25000"/>
                  </a:schemeClr>
                </a:solidFill>
                <a:latin typeface="Sassoon Infant Std" panose="020B0503020103030203" pitchFamily="34" charset="0"/>
              </a:rPr>
              <a:t>Since we last met, the children have grasped place value, addition and subtraction, shape, money, multiplication and division, length and height, mass, capacity and temperature.</a:t>
            </a:r>
          </a:p>
          <a:p>
            <a:pPr>
              <a:lnSpc>
                <a:spcPct val="130000"/>
              </a:lnSpc>
              <a:spcBef>
                <a:spcPts val="930"/>
              </a:spcBef>
              <a:buFont typeface="Corbel" panose="020B0503020204020204" pitchFamily="34" charset="0"/>
            </a:pPr>
            <a:endParaRPr lang="en-US" sz="2000" spc="150" dirty="0">
              <a:solidFill>
                <a:schemeClr val="tx1">
                  <a:lumMod val="75000"/>
                  <a:lumOff val="25000"/>
                </a:schemeClr>
              </a:solidFill>
              <a:latin typeface="Sassoon Infant Std" panose="020B0503020103030203" pitchFamily="34" charset="0"/>
            </a:endParaRPr>
          </a:p>
          <a:p>
            <a:pPr>
              <a:lnSpc>
                <a:spcPct val="130000"/>
              </a:lnSpc>
              <a:spcBef>
                <a:spcPts val="930"/>
              </a:spcBef>
              <a:buFont typeface="Corbel" panose="020B0503020204020204" pitchFamily="34" charset="0"/>
            </a:pPr>
            <a:r>
              <a:rPr lang="en-US" sz="2000" spc="150" dirty="0">
                <a:solidFill>
                  <a:schemeClr val="tx1">
                    <a:lumMod val="75000"/>
                    <a:lumOff val="25000"/>
                  </a:schemeClr>
                </a:solidFill>
                <a:latin typeface="Sassoon Infant Std" panose="020B0503020103030203" pitchFamily="34" charset="0"/>
              </a:rPr>
              <a:t>At present, we are learning all about fractions. </a:t>
            </a:r>
          </a:p>
        </p:txBody>
      </p:sp>
    </p:spTree>
    <p:extLst>
      <p:ext uri="{BB962C8B-B14F-4D97-AF65-F5344CB8AC3E}">
        <p14:creationId xmlns:p14="http://schemas.microsoft.com/office/powerpoint/2010/main" val="2692855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umbers and symbols">
            <a:extLst>
              <a:ext uri="{FF2B5EF4-FFF2-40B4-BE49-F238E27FC236}">
                <a16:creationId xmlns:a16="http://schemas.microsoft.com/office/drawing/2014/main" id="{E5B26FB5-DA98-2147-71F9-95D1C49FF5A6}"/>
              </a:ext>
            </a:extLst>
          </p:cNvPr>
          <p:cNvPicPr>
            <a:picLocks noChangeAspect="1"/>
          </p:cNvPicPr>
          <p:nvPr/>
        </p:nvPicPr>
        <p:blipFill>
          <a:blip r:embed="rId2"/>
          <a:srcRect l="3184" r="-1" b="-1"/>
          <a:stretch/>
        </p:blipFill>
        <p:spPr>
          <a:xfrm>
            <a:off x="20" y="10"/>
            <a:ext cx="9947062" cy="6857990"/>
          </a:xfrm>
          <a:prstGeom prst="rect">
            <a:avLst/>
          </a:prstGeom>
        </p:spPr>
      </p:pic>
      <p:sp>
        <p:nvSpPr>
          <p:cNvPr id="2" name="TextBox 1">
            <a:extLst>
              <a:ext uri="{FF2B5EF4-FFF2-40B4-BE49-F238E27FC236}">
                <a16:creationId xmlns:a16="http://schemas.microsoft.com/office/drawing/2014/main" id="{5BE38E14-817F-EAC7-019A-9EE7749BF99C}"/>
              </a:ext>
            </a:extLst>
          </p:cNvPr>
          <p:cNvSpPr txBox="1"/>
          <p:nvPr/>
        </p:nvSpPr>
        <p:spPr>
          <a:xfrm>
            <a:off x="8348987" y="1198880"/>
            <a:ext cx="3842993" cy="4623683"/>
          </a:xfrm>
          <a:prstGeom prst="rect">
            <a:avLst/>
          </a:prstGeom>
        </p:spPr>
        <p:txBody>
          <a:bodyPr vert="horz" lIns="109728" tIns="109728" rIns="109728" bIns="91440" rtlCol="0">
            <a:normAutofit lnSpcReduction="10000"/>
          </a:bodyPr>
          <a:lstStyle/>
          <a:p>
            <a:pPr>
              <a:lnSpc>
                <a:spcPct val="130000"/>
              </a:lnSpc>
              <a:spcBef>
                <a:spcPts val="930"/>
              </a:spcBef>
              <a:buFont typeface="Corbel" panose="020B0503020204020204" pitchFamily="34" charset="0"/>
            </a:pPr>
            <a:r>
              <a:rPr lang="en-US" sz="2000" spc="150" dirty="0">
                <a:solidFill>
                  <a:schemeClr val="tx1">
                    <a:lumMod val="75000"/>
                    <a:lumOff val="25000"/>
                  </a:schemeClr>
                </a:solidFill>
                <a:latin typeface="Sassoon Infant Std" panose="020B0503020103030203" pitchFamily="34" charset="0"/>
              </a:rPr>
              <a:t>To support the children’s learning and to embed skills, it’s good to begin each topic using the concrete, pictorial and then abstract, where we can then use the skills that have been embedded and taught – fluency – in a particular topic. This supports them to give reasons and solve problems using their fluency skills.</a:t>
            </a:r>
          </a:p>
        </p:txBody>
      </p:sp>
    </p:spTree>
    <p:extLst>
      <p:ext uri="{BB962C8B-B14F-4D97-AF65-F5344CB8AC3E}">
        <p14:creationId xmlns:p14="http://schemas.microsoft.com/office/powerpoint/2010/main" val="4241967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080F2-F42D-BB22-FDA1-882B86767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6FEDF5-47AD-1B2E-11D0-0525F6E9F082}"/>
              </a:ext>
            </a:extLst>
          </p:cNvPr>
          <p:cNvSpPr>
            <a:spLocks noGrp="1"/>
          </p:cNvSpPr>
          <p:nvPr>
            <p:ph type="title"/>
          </p:nvPr>
        </p:nvSpPr>
        <p:spPr>
          <a:xfrm>
            <a:off x="743034" y="371466"/>
            <a:ext cx="10705931" cy="1440401"/>
          </a:xfrm>
        </p:spPr>
        <p:txBody>
          <a:bodyPr>
            <a:normAutofit fontScale="90000"/>
          </a:bodyPr>
          <a:lstStyle/>
          <a:p>
            <a:br>
              <a:rPr lang="en-US" dirty="0"/>
            </a:br>
            <a:r>
              <a:rPr lang="en-US" dirty="0"/>
              <a:t>SHAPE - How many vertices does the 2D shapes have?</a:t>
            </a:r>
          </a:p>
        </p:txBody>
      </p:sp>
      <p:pic>
        <p:nvPicPr>
          <p:cNvPr id="6" name="Content Placeholder 6" descr="A green square with black border&#10;&#10;AI-generated content may be incorrect.">
            <a:extLst>
              <a:ext uri="{FF2B5EF4-FFF2-40B4-BE49-F238E27FC236}">
                <a16:creationId xmlns:a16="http://schemas.microsoft.com/office/drawing/2014/main" id="{57A05F55-781C-E89F-4289-3CAE8826A1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239" t="11462" r="9592" b="10682"/>
          <a:stretch>
            <a:fillRect/>
          </a:stretch>
        </p:blipFill>
        <p:spPr>
          <a:xfrm>
            <a:off x="4460218" y="2570464"/>
            <a:ext cx="3177584" cy="3027232"/>
          </a:xfrm>
        </p:spPr>
      </p:pic>
      <p:sp>
        <p:nvSpPr>
          <p:cNvPr id="7" name="Title 1">
            <a:extLst>
              <a:ext uri="{FF2B5EF4-FFF2-40B4-BE49-F238E27FC236}">
                <a16:creationId xmlns:a16="http://schemas.microsoft.com/office/drawing/2014/main" id="{B9BF9A98-E36A-0290-DCA0-2F5DF4B47DE4}"/>
              </a:ext>
            </a:extLst>
          </p:cNvPr>
          <p:cNvSpPr txBox="1">
            <a:spLocks/>
          </p:cNvSpPr>
          <p:nvPr/>
        </p:nvSpPr>
        <p:spPr bwMode="black">
          <a:xfrm>
            <a:off x="228601" y="3004154"/>
            <a:ext cx="2454442" cy="204198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What are vertices?</a:t>
            </a:r>
          </a:p>
        </p:txBody>
      </p:sp>
      <p:sp>
        <p:nvSpPr>
          <p:cNvPr id="8" name="Right Arrow 7">
            <a:extLst>
              <a:ext uri="{FF2B5EF4-FFF2-40B4-BE49-F238E27FC236}">
                <a16:creationId xmlns:a16="http://schemas.microsoft.com/office/drawing/2014/main" id="{0B98B74A-F217-0BE1-60DE-24787FBE8FA0}"/>
              </a:ext>
            </a:extLst>
          </p:cNvPr>
          <p:cNvSpPr/>
          <p:nvPr/>
        </p:nvSpPr>
        <p:spPr>
          <a:xfrm rot="2110106">
            <a:off x="3419744" y="2036521"/>
            <a:ext cx="1094873" cy="486698"/>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33123D73-6044-6EEC-7C22-4F88E2B8DF8F}"/>
              </a:ext>
            </a:extLst>
          </p:cNvPr>
          <p:cNvSpPr/>
          <p:nvPr/>
        </p:nvSpPr>
        <p:spPr>
          <a:xfrm rot="13141042">
            <a:off x="7478587" y="5709472"/>
            <a:ext cx="1094873" cy="486698"/>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AD16D48C-5C14-ABED-C40D-8AB35A4F42A8}"/>
              </a:ext>
            </a:extLst>
          </p:cNvPr>
          <p:cNvSpPr/>
          <p:nvPr/>
        </p:nvSpPr>
        <p:spPr>
          <a:xfrm rot="19244209">
            <a:off x="3523886" y="5669055"/>
            <a:ext cx="1094873" cy="486698"/>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3B9F913B-1C3A-E5D8-5FEB-54BD0D20E0EA}"/>
              </a:ext>
            </a:extLst>
          </p:cNvPr>
          <p:cNvSpPr/>
          <p:nvPr/>
        </p:nvSpPr>
        <p:spPr>
          <a:xfrm rot="8209044">
            <a:off x="7465760" y="1947817"/>
            <a:ext cx="1094873" cy="486698"/>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6CBA520-3D5C-A726-07C4-784F1C7FB654}"/>
              </a:ext>
            </a:extLst>
          </p:cNvPr>
          <p:cNvSpPr txBox="1">
            <a:spLocks/>
          </p:cNvSpPr>
          <p:nvPr/>
        </p:nvSpPr>
        <p:spPr bwMode="black">
          <a:xfrm>
            <a:off x="8113089" y="2794113"/>
            <a:ext cx="3850309" cy="2583415"/>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dirty="0"/>
              <a:t>Vertices are Where 2 sides meet to make a corner</a:t>
            </a:r>
          </a:p>
        </p:txBody>
      </p:sp>
    </p:spTree>
    <p:extLst>
      <p:ext uri="{BB962C8B-B14F-4D97-AF65-F5344CB8AC3E}">
        <p14:creationId xmlns:p14="http://schemas.microsoft.com/office/powerpoint/2010/main" val="418324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3" grpId="0" animBg="1"/>
    </p:bldLst>
  </p:timing>
</p:sld>
</file>

<file path=ppt/theme/theme1.xml><?xml version="1.0" encoding="utf-8"?>
<a:theme xmlns:a="http://schemas.openxmlformats.org/drawingml/2006/main" name="SketchLinesVTI">
  <a:themeElements>
    <a:clrScheme name="AnalogousFromLightSeedLeftStep">
      <a:dk1>
        <a:srgbClr val="000000"/>
      </a:dk1>
      <a:lt1>
        <a:srgbClr val="FFFFFF"/>
      </a:lt1>
      <a:dk2>
        <a:srgbClr val="3B213A"/>
      </a:dk2>
      <a:lt2>
        <a:srgbClr val="E3E2E8"/>
      </a:lt2>
      <a:accent1>
        <a:srgbClr val="93A94E"/>
      </a:accent1>
      <a:accent2>
        <a:srgbClr val="B6A03C"/>
      </a:accent2>
      <a:accent3>
        <a:srgbClr val="EA8946"/>
      </a:accent3>
      <a:accent4>
        <a:srgbClr val="EB4E4F"/>
      </a:accent4>
      <a:accent5>
        <a:srgbClr val="EE6EA5"/>
      </a:accent5>
      <a:accent6>
        <a:srgbClr val="EB4ED2"/>
      </a:accent6>
      <a:hlink>
        <a:srgbClr val="7A69AE"/>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4565</TotalTime>
  <Words>1064</Words>
  <Application>Microsoft Office PowerPoint</Application>
  <PresentationFormat>Widescreen</PresentationFormat>
  <Paragraphs>176</Paragraphs>
  <Slides>35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Meiryo</vt:lpstr>
      <vt:lpstr>Aptos</vt:lpstr>
      <vt:lpstr>Calibri</vt:lpstr>
      <vt:lpstr>Cambria Math</vt:lpstr>
      <vt:lpstr>Comic Sans MS</vt:lpstr>
      <vt:lpstr>Corbel</vt:lpstr>
      <vt:lpstr>Sassoon Infant Std</vt:lpstr>
      <vt:lpstr>Sassoon Primary Std</vt:lpstr>
      <vt:lpstr>SketchLinesVTI</vt:lpstr>
      <vt:lpstr>Year 2 Maths Parent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SHAPE - How many vertices does the 2D shapes have?</vt:lpstr>
      <vt:lpstr>Can you draw 2 different types of…?</vt:lpstr>
      <vt:lpstr>PowerPoint Presentation</vt:lpstr>
      <vt:lpstr>3D shapes </vt:lpstr>
      <vt:lpstr>PowerPoint Presentation</vt:lpstr>
      <vt:lpstr>PowerPoint Presentation</vt:lpstr>
      <vt:lpstr>MUILTIPLICATION AND DIVISION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  Thank you for your time today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2 Maths Parent Workshop</dc:title>
  <dc:creator>Shirla Duong</dc:creator>
  <cp:lastModifiedBy>Shirla Duong</cp:lastModifiedBy>
  <cp:revision>28</cp:revision>
  <dcterms:created xsi:type="dcterms:W3CDTF">2024-09-20T08:45:29Z</dcterms:created>
  <dcterms:modified xsi:type="dcterms:W3CDTF">2026-04-26T20:54:00Z</dcterms:modified>
</cp:coreProperties>
</file>