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A3B"/>
    <a:srgbClr val="15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DAE6-2CA8-4748-AB49-E1C309977F7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DB2A-CEF5-104F-86F2-86AABCAC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48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22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4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3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B01-360B-DB94-9627-DA028545D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AFDD-C265-2B59-1973-0576EF6D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6AFE-AB14-A526-B34A-B03463EF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26F2-55D2-3329-0DE1-10BF9EE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AD33-5598-7454-1A3F-F19C919C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B7C9F-9F27-A9EB-2C00-2B534FE09D40}"/>
              </a:ext>
            </a:extLst>
          </p:cNvPr>
          <p:cNvSpPr/>
          <p:nvPr userDrawn="1"/>
        </p:nvSpPr>
        <p:spPr>
          <a:xfrm>
            <a:off x="0" y="6274942"/>
            <a:ext cx="12192000" cy="583058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white text&#10;&#10;Description automatically generated">
            <a:extLst>
              <a:ext uri="{FF2B5EF4-FFF2-40B4-BE49-F238E27FC236}">
                <a16:creationId xmlns:a16="http://schemas.microsoft.com/office/drawing/2014/main" id="{D4444EE8-0A64-D6B6-DC26-654A036F7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9" y="6302501"/>
            <a:ext cx="4187518" cy="527939"/>
          </a:xfrm>
          <a:prstGeom prst="rect">
            <a:avLst/>
          </a:prstGeom>
        </p:spPr>
      </p:pic>
      <p:pic>
        <p:nvPicPr>
          <p:cNvPr id="10" name="Picture 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9F24D9DE-30D0-4747-7DE9-14D6C27DA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5504" y="6333765"/>
            <a:ext cx="3038855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B17D-41D4-3695-66C2-2632AF94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8295-289E-8EEF-FB35-AC256422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5DEA-A1A4-E7E4-63A3-551E170D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F820-1285-02FF-8CB5-82F9981B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35A30-9AC1-16A2-F392-F0410C6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8318B-1739-6ED6-529B-112023484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7E7C2-CF84-7B0E-56C7-B696D6641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D99B3-EB19-32AE-B224-F72D62F6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DA1F-8756-BB90-8B14-822B2DF3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C2FA-E732-BB47-0147-8410BB63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7268-DEEC-D0AA-6076-A789A584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6618-8889-F497-7F70-8BAF881B8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D088-DE29-8D66-F1C7-F8542369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6937-46F6-FBB7-94ED-86B8336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1C0A6-177D-9FC4-DEC0-F2F986D9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9FD0-391A-845E-DAEA-A34644D8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50F7-18EE-7B1D-06CB-EE9F67E6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5897-BCDC-D956-18D1-62711B2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B466-2DB2-0591-E2CC-7B5E65A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87FB-61C1-8836-F600-B10A0918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B137-0C8F-5CA2-1E3E-46B96E1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17A0-6E0F-26AD-34D5-E879ACB3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2E13-25BD-00A6-CB35-615857B5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20B2-AFB0-36AA-1AD8-790111FB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98AAE-7601-9A50-83C1-6445AF00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F795-CF59-8872-F5B5-B650CDC4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D340-69C7-2A76-787A-38B85F31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C997-DF7E-B846-3FB2-E98A3A5C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7EC-B360-3D17-D905-862E5EE8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C3CD-0BF2-33B3-8647-531B2B8F1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72AA9-7D27-E7B9-C611-5C698E07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B1235-551B-B73E-E063-2E8F637B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90BFA-45D8-3A6C-1D2F-558B5641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33C1E-9D76-297E-4CA7-6FB5098D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5804-0F00-B045-B7CF-35B7407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F732-303C-4FE6-033D-00A1FDA3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D17D3-BE25-F053-AF5C-A577BF23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2724-3C96-1DA6-0AC7-197686E3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FCE95-5CA9-F939-D4E4-845462C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011C3-BBD5-95BA-E075-56C0A781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A61A-E2DD-88F0-4CD6-8699CC0B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B3C0-2FDB-C144-E4FC-2C7E4A4C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F1D4-9746-8CF5-338A-1036E4AF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7B28-4DCF-D14E-C9D7-5AE743DC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2ABE-DD25-1F26-B4F8-85B37110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7CF1-3434-488E-4C72-326DE5EA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CF33-400D-3D6E-4714-19BF4618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1104-CC2E-4969-E77A-4F3E13E2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CEC26-AB7A-ABDD-7B4E-DA4F9A912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CBDCC-DFD3-542B-B2BB-B7D7486D0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328F9-05F0-721F-8F1A-82CD04F0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E3E0A-5C71-3D2F-3EAE-76F52FDC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E9954-9775-F5EA-B57C-88E953C8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0F5E5-9DB8-2CA4-544C-754CC191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C82F-3D95-DC46-AB3A-DD5217A6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FBAF8-3F83-1A79-AFFA-6525FE34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6939-B828-D64A-8466-58793CA777A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BF36-FE10-D938-D940-580D0B213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477A-ACD1-13DA-5CC9-402C63D7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A337B-B140-6EC3-5ADE-AF62AF6B5816}"/>
              </a:ext>
            </a:extLst>
          </p:cNvPr>
          <p:cNvSpPr/>
          <p:nvPr/>
        </p:nvSpPr>
        <p:spPr>
          <a:xfrm>
            <a:off x="0" y="0"/>
            <a:ext cx="12192000" cy="1404226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artoon animals&#10;&#10;Description automatically generated">
            <a:extLst>
              <a:ext uri="{FF2B5EF4-FFF2-40B4-BE49-F238E27FC236}">
                <a16:creationId xmlns:a16="http://schemas.microsoft.com/office/drawing/2014/main" id="{C9B1D4A2-F240-38EA-0B1D-CE3CEEB4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98" y="825843"/>
            <a:ext cx="6126892" cy="612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EA88C-8FC5-8641-2926-7B1E0864CE0B}"/>
              </a:ext>
            </a:extLst>
          </p:cNvPr>
          <p:cNvSpPr txBox="1"/>
          <p:nvPr/>
        </p:nvSpPr>
        <p:spPr>
          <a:xfrm>
            <a:off x="364614" y="2139166"/>
            <a:ext cx="4919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52345"/>
                </a:solidFill>
                <a:latin typeface="Century Gothic" panose="020B0502020202020204" pitchFamily="34" charset="0"/>
              </a:rPr>
              <a:t>Catholic Social Teaching </a:t>
            </a:r>
          </a:p>
          <a:p>
            <a:r>
              <a:rPr lang="en-US" sz="3600" dirty="0">
                <a:solidFill>
                  <a:srgbClr val="152345"/>
                </a:solidFill>
                <a:latin typeface="Century Gothic" panose="020B0502020202020204" pitchFamily="34" charset="0"/>
              </a:rPr>
              <a:t>prayers for Primary schools</a:t>
            </a:r>
            <a:endParaRPr lang="en-GB" sz="4800" dirty="0">
              <a:solidFill>
                <a:srgbClr val="1523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logo with a green cross&#10;&#10;Description automatically generated">
            <a:extLst>
              <a:ext uri="{FF2B5EF4-FFF2-40B4-BE49-F238E27FC236}">
                <a16:creationId xmlns:a16="http://schemas.microsoft.com/office/drawing/2014/main" id="{E543BCAB-DC95-C2C0-C158-BFEB4F67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5338"/>
            <a:ext cx="3025931" cy="140422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073CF0C1-A50D-0304-2064-4498DBD0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0" y="0"/>
            <a:ext cx="10935278" cy="14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caring for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God’s gifts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Stewardship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sloth&#10;&#10;Description automatically generated">
            <a:extLst>
              <a:ext uri="{FF2B5EF4-FFF2-40B4-BE49-F238E27FC236}">
                <a16:creationId xmlns:a16="http://schemas.microsoft.com/office/drawing/2014/main" id="{1991D817-D29E-0278-C3D0-34CC7F27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0" y="400955"/>
            <a:ext cx="3564128" cy="53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440871" y="907732"/>
            <a:ext cx="5655130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the world is for everyone.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thank you for the gift of Creation.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take care of the planet and all people who live on it.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artoon of a sloth&#10;&#10;Description automatically generated">
            <a:extLst>
              <a:ext uri="{FF2B5EF4-FFF2-40B4-BE49-F238E27FC236}">
                <a16:creationId xmlns:a16="http://schemas.microsoft.com/office/drawing/2014/main" id="{57BA77C7-C631-12DF-BC00-D3AE26D4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0" y="534717"/>
            <a:ext cx="3127705" cy="472821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B39FEC1-AE41-D24D-06FE-D80280388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Caring for God’s gifts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Stewardship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5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6DCACD77-5633-A64F-5F16-98A1D48B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putting people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 most need first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Option for the Poor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bird with a white shirt&#10;&#10;Description automatically generated">
            <a:extLst>
              <a:ext uri="{FF2B5EF4-FFF2-40B4-BE49-F238E27FC236}">
                <a16:creationId xmlns:a16="http://schemas.microsoft.com/office/drawing/2014/main" id="{AFFEB23D-18DB-A53E-1529-0AEFAFB4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22" y="467591"/>
            <a:ext cx="3781298" cy="5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530679" y="1114451"/>
            <a:ext cx="556532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when we serve the poor we serve you.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take special care of those people most in need.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artoon of a bird with a white shirt&#10;&#10;Description automatically generated">
            <a:extLst>
              <a:ext uri="{FF2B5EF4-FFF2-40B4-BE49-F238E27FC236}">
                <a16:creationId xmlns:a16="http://schemas.microsoft.com/office/drawing/2014/main" id="{5578BBFB-08B2-73F2-3462-E3E639DB0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567" y="257196"/>
            <a:ext cx="3020132" cy="4335171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FEF64D70-AC62-377C-B850-246EEBD9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332" y="459236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Putting people </a:t>
            </a:r>
            <a:br>
              <a:rPr lang="en-GB" sz="3200" kern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 most need first</a:t>
            </a:r>
            <a:endParaRPr lang="en-GB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Option fo</a:t>
            </a:r>
            <a:r>
              <a:rPr lang="en-US" altLang="en-US" sz="2200" b="1" dirty="0">
                <a:solidFill>
                  <a:srgbClr val="98CA3B"/>
                </a:solidFill>
                <a:latin typeface="Century Gothic" panose="020B0502020202020204" pitchFamily="34" charset="0"/>
              </a:rPr>
              <a:t>r the Poor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6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bear wearing a white shirt&#10;&#10;Description automatically generated">
            <a:extLst>
              <a:ext uri="{FF2B5EF4-FFF2-40B4-BE49-F238E27FC236}">
                <a16:creationId xmlns:a16="http://schemas.microsoft.com/office/drawing/2014/main" id="{53A93CAA-4783-FE33-5C63-D96CBC05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90" y="463296"/>
            <a:ext cx="3749802" cy="535686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09AD565D-D6D9-946E-72DA-3C129CF9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showing we care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solidFill>
                  <a:srgbClr val="98CA3B"/>
                </a:solidFill>
                <a:latin typeface="Century Gothic" panose="020B0502020202020204" pitchFamily="34" charset="0"/>
              </a:rPr>
              <a:t>Solidarity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8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473529" y="1128370"/>
            <a:ext cx="562247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we are one big human family.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reach out to people who are suffering or sad, showing them the love you have shown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to us.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artoon bear wearing a white shirt&#10;&#10;Description automatically generated">
            <a:extLst>
              <a:ext uri="{FF2B5EF4-FFF2-40B4-BE49-F238E27FC236}">
                <a16:creationId xmlns:a16="http://schemas.microsoft.com/office/drawing/2014/main" id="{DB746709-6FEE-0857-5809-8403C7EB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147" y="816864"/>
            <a:ext cx="3058516" cy="4369308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806842AD-300C-971D-51C2-77DFB60EF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Showing we care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Solidarity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3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C728875-7EEB-4876-AF32-0A2F9F96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889" y="2184854"/>
            <a:ext cx="23352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dolphin with a white shirt&#10;&#10;Description automatically generated">
            <a:extLst>
              <a:ext uri="{FF2B5EF4-FFF2-40B4-BE49-F238E27FC236}">
                <a16:creationId xmlns:a16="http://schemas.microsoft.com/office/drawing/2014/main" id="{576E8357-D03B-7946-D12D-FCA6665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1" y="1187650"/>
            <a:ext cx="4965700" cy="397510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AED448E6-B217-622E-0CA2-1F0FD68B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sharing fairly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solidFill>
                  <a:srgbClr val="98CA3B"/>
                </a:solidFill>
                <a:latin typeface="Century Gothic" panose="020B0502020202020204" pitchFamily="34" charset="0"/>
              </a:rPr>
              <a:t>Distributive Justice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0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408215" y="1020141"/>
            <a:ext cx="568778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the gifts of the world should be shared fairly.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always be grateful for what we have and share generously with others.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8240312-AC00-9CDA-8E58-CEB8C4795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Sharing fairly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Distributive Justice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dolphin with a white shirt&#10;&#10;Description automatically generated">
            <a:extLst>
              <a:ext uri="{FF2B5EF4-FFF2-40B4-BE49-F238E27FC236}">
                <a16:creationId xmlns:a16="http://schemas.microsoft.com/office/drawing/2014/main" id="{E298B74B-813A-3B9B-F8FA-639A5986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1" y="1187650"/>
            <a:ext cx="49657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C728875-7EEB-4876-AF32-0A2F9F96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889" y="2184854"/>
            <a:ext cx="23352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bird&#10;&#10;Description automatically generated">
            <a:extLst>
              <a:ext uri="{FF2B5EF4-FFF2-40B4-BE49-F238E27FC236}">
                <a16:creationId xmlns:a16="http://schemas.microsoft.com/office/drawing/2014/main" id="{FBEB1A73-5B15-C554-DFCF-BD55C011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98" y="486101"/>
            <a:ext cx="4789389" cy="5224788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354C0F67-2AA0-D458-F187-D4F40143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being peacemakers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Promoting Peace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91886" y="1320730"/>
            <a:ext cx="570411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you want to bring your peace to </a:t>
            </a:r>
            <a:r>
              <a:rPr lang="en-GB" sz="2500" dirty="0">
                <a:latin typeface="Century Gothic" panose="020B0502020202020204" pitchFamily="34" charset="0"/>
              </a:rPr>
              <a:t>our homes, our communities and our world.</a:t>
            </a:r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GB" sz="2500" dirty="0">
                <a:latin typeface="Century Gothic" panose="020B0502020202020204" pitchFamily="34" charset="0"/>
              </a:rPr>
              <a:t>Help us to be peacemakers, listening to and loving each other.</a:t>
            </a:r>
          </a:p>
          <a:p>
            <a:endParaRPr lang="en-GB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EF264E5-1281-4AE3-A03F-3DEE68F06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275" y="1079274"/>
            <a:ext cx="28416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3EFB735-4184-EE1C-8A64-EEB5205A4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Being peacemakers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Promoting Peace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cartoon of a bird&#10;&#10;Description automatically generated">
            <a:extLst>
              <a:ext uri="{FF2B5EF4-FFF2-40B4-BE49-F238E27FC236}">
                <a16:creationId xmlns:a16="http://schemas.microsoft.com/office/drawing/2014/main" id="{609D4623-E3B0-0E46-510C-45D5E3F1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89" y="755903"/>
            <a:ext cx="3972094" cy="43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dog wearing a white shirt&#10;&#10;Description automatically generated">
            <a:extLst>
              <a:ext uri="{FF2B5EF4-FFF2-40B4-BE49-F238E27FC236}">
                <a16:creationId xmlns:a16="http://schemas.microsoft.com/office/drawing/2014/main" id="{3993BE89-329D-6DF9-BC2C-C5F5529F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256031"/>
            <a:ext cx="2904236" cy="569345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6936F6A-BE53-DD87-1D52-58226A6D0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is special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Human Dignity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78095" y="861741"/>
            <a:ext cx="568778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each person is special because God made us all.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try to make sure all people are treated with respect and have what they need because God made them too.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7EBE651-4EAE-4F45-9A4B-16A1C1AD3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971" y="5262927"/>
            <a:ext cx="513193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Everyone is special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Human Dignity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cartoon of a dog wearing a white shirt&#10;&#10;Description automatically generated">
            <a:extLst>
              <a:ext uri="{FF2B5EF4-FFF2-40B4-BE49-F238E27FC236}">
                <a16:creationId xmlns:a16="http://schemas.microsoft.com/office/drawing/2014/main" id="{5DEEB369-4306-062C-6F25-3967F6332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144" y="355690"/>
            <a:ext cx="2449155" cy="48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7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giraffe wearing a white shirt&#10;&#10;Description automatically generated">
            <a:extLst>
              <a:ext uri="{FF2B5EF4-FFF2-40B4-BE49-F238E27FC236}">
                <a16:creationId xmlns:a16="http://schemas.microsoft.com/office/drawing/2014/main" id="{36A122F8-FBCA-3F59-55A4-176B24F16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80" y="193870"/>
            <a:ext cx="3137916" cy="590227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59D4B65-1361-247F-4ED6-55D006E2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thinking of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The Common Good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8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91886" y="1008046"/>
            <a:ext cx="570411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we are all brothers and sisters.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think about what is good for everyone, not just ourselves.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artoon giraffe wearing a white shirt&#10;&#10;Description automatically generated">
            <a:extLst>
              <a:ext uri="{FF2B5EF4-FFF2-40B4-BE49-F238E27FC236}">
                <a16:creationId xmlns:a16="http://schemas.microsoft.com/office/drawing/2014/main" id="{E364C1CC-4F14-E113-B1F4-58C970379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528" y="830607"/>
            <a:ext cx="2404831" cy="4523373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C03D2520-5677-DDA9-77F2-0B248878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971" y="5262927"/>
            <a:ext cx="513193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Thinking of </a:t>
            </a:r>
            <a:r>
              <a:rPr lang="en-US" altLang="en-US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veryone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The Common Good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1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3789C5BE-E647-AC72-2FFE-1BA3B483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86" y="415780"/>
            <a:ext cx="3797701" cy="566641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8E2D865-97BD-2E95-A47C-4E275C6FD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 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taking part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Participation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6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78095" y="1016915"/>
            <a:ext cx="563880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everyone has special gifts and talents.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Thank you for the gifts you have given us.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make sure everyone can use the talents you gave them.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3CA3EF4C-47DC-BA07-0A7D-AB729025C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74" y="534048"/>
            <a:ext cx="3169355" cy="4728879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1D785A1C-0D82-3AE1-0776-541391DF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971" y="5262927"/>
            <a:ext cx="513193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Everyone is special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Human Dignity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7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057BB9E8-4753-81DE-FEC2-1300C448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 panose="020B0502020202020204" pitchFamily="34" charset="0"/>
              </a:rPr>
              <a:t>We believe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 should have a say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Subsidiarity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sheep wearing a white shirt&#10;&#10;Description automatically generated">
            <a:extLst>
              <a:ext uri="{FF2B5EF4-FFF2-40B4-BE49-F238E27FC236}">
                <a16:creationId xmlns:a16="http://schemas.microsoft.com/office/drawing/2014/main" id="{12E6CBB3-FB5A-DCAF-2A0A-B6E71F84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10" y="359895"/>
            <a:ext cx="3815334" cy="55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75556" y="1053491"/>
            <a:ext cx="5720444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people </a:t>
            </a:r>
            <a:r>
              <a:rPr lang="en-AU" sz="2500" dirty="0">
                <a:latin typeface="Century Gothic" panose="020B0502020202020204" pitchFamily="34" charset="0"/>
              </a:rPr>
              <a:t>who make decisions should listen to everyone.</a:t>
            </a:r>
          </a:p>
          <a:p>
            <a:pPr>
              <a:spcBef>
                <a:spcPts val="600"/>
              </a:spcBef>
            </a:pPr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make sure everyone is treated fairly and can have a say.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7062EF5-3559-4639-804A-8D7BF5A0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197" y="1932955"/>
            <a:ext cx="2616200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cartoon of a sheep wearing a white shirt&#10;&#10;Description automatically generated">
            <a:extLst>
              <a:ext uri="{FF2B5EF4-FFF2-40B4-BE49-F238E27FC236}">
                <a16:creationId xmlns:a16="http://schemas.microsoft.com/office/drawing/2014/main" id="{7F7FA6AB-CD43-5066-30D7-8F160752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237" y="657518"/>
            <a:ext cx="3143156" cy="458828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A0CD13E7-B476-0511-25CB-C0C91BBD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4" y="5262927"/>
            <a:ext cx="5720444" cy="12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Everyone should have a say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Subsidiarity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1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520</Words>
  <Application>Microsoft Office PowerPoint</Application>
  <PresentationFormat>Widescreen</PresentationFormat>
  <Paragraphs>145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Teresa Horden (SBM)</cp:lastModifiedBy>
  <cp:revision>5</cp:revision>
  <dcterms:created xsi:type="dcterms:W3CDTF">2023-09-12T16:31:41Z</dcterms:created>
  <dcterms:modified xsi:type="dcterms:W3CDTF">2024-02-22T13:12:35Z</dcterms:modified>
</cp:coreProperties>
</file>