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CFA0C-67F7-4175-BB3A-ABD9E3AD0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202FA-BCA7-4D81-A4E4-869819AE1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4CB4B-92E5-477C-8218-40706247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6B94-4BCA-4E48-B1A3-18491AF7F7A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3DFEA-6611-4C90-AA41-BBDB04D3F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7A80B-6756-4A70-BD1C-F5E6E460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8B-7791-4A84-A5A7-EEEFAA8B6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3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C492-E74C-4414-96E6-A5892E2C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A03D3-76CB-4830-AF86-147FC83EA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65593-6462-4B76-9BF6-B3C546C8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6B94-4BCA-4E48-B1A3-18491AF7F7A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BD81-BA62-4770-A02B-3A01AC327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27BC-71AC-4C1E-B5E5-2A83C2BF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8B-7791-4A84-A5A7-EEEFAA8B6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83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FAA67A-4758-4F50-8378-791D8AE2A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24C2D-9ABF-4F59-A9ED-1002828D9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46461-E335-498C-B48A-2E4F6F60E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6B94-4BCA-4E48-B1A3-18491AF7F7A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552EB-7BA9-4B80-9A13-29184273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AB67D-59BB-42AB-A044-F96E5C82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8B-7791-4A84-A5A7-EEEFAA8B6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24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4B27-E32F-4568-A4E9-DFAE283E4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B18B-DDDA-4CF7-A21D-B3CE0DAD2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96369-B6CF-4B80-9AC3-9B4D670F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6B94-4BCA-4E48-B1A3-18491AF7F7A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DAF40-FA02-4D71-BAC4-1FA297C0D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5BC12-9DEE-40C4-A08F-2C34FE05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8B-7791-4A84-A5A7-EEEFAA8B6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68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D9BB9-7C4D-4301-AE05-9652019A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DE7B-3B6C-476C-BED6-181529A93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DD4AE-122B-4AFD-95A4-20A555FA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6B94-4BCA-4E48-B1A3-18491AF7F7A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9DB4D-B931-4188-AFEA-0DE812B7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62742-C5F3-4291-B705-5646C040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8B-7791-4A84-A5A7-EEEFAA8B6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8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5D8D-F06C-46D9-BD38-CB34C963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7763C-03B2-4F53-825C-18DC0E09B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D26C2-1353-4C4B-9ADA-935846928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27526-7103-4CE0-B533-8CE1D1E6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6B94-4BCA-4E48-B1A3-18491AF7F7A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912D6-0A5E-4404-A6A5-833A1439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3151B-C08B-4178-B6DF-2B2A8D0E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8B-7791-4A84-A5A7-EEEFAA8B6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7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1042-0FCC-40DC-B112-FBA65FC8E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CD3BF-51E8-4D22-9435-1F67E087B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691D8-9AFC-4419-9688-EEDCD64E3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5E330-8F0B-46DA-8730-09FF064685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9B15D-2A0A-41F1-882A-A63C36A4D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045BF0-71F4-461C-BC76-AAD0A58C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6B94-4BCA-4E48-B1A3-18491AF7F7A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0AE54-2B36-4566-9C57-EC11B1E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762DD-69D2-4765-8810-26577C4F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8B-7791-4A84-A5A7-EEEFAA8B6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6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28DC0-6CE0-4B2C-ADB7-07620021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CD4A2-F0F2-499D-B470-BF29E24F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6B94-4BCA-4E48-B1A3-18491AF7F7A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FC54A-9E94-478A-9D9D-439D0014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DB176-04F6-42C3-A2CD-4330B96A5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8B-7791-4A84-A5A7-EEEFAA8B6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20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F5C5B7-9AB3-404C-8CD8-7ADF095E4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6B94-4BCA-4E48-B1A3-18491AF7F7A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82D23-321B-4D37-B302-51E488D3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F735D-719F-47F9-9038-D75CD8EA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8B-7791-4A84-A5A7-EEEFAA8B6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45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59C7-3FD0-48C5-A18F-51792A32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D9086-2027-48B5-9721-AE35F039D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E2909-98CE-411A-927C-BC9EE27E4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5CCBC-B44A-4B47-950B-899780A4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6B94-4BCA-4E48-B1A3-18491AF7F7A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1B04A-CA04-45D8-9A49-625CAD48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9BA70-2D22-4379-A816-6EE02432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8B-7791-4A84-A5A7-EEEFAA8B6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4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BB66-5A8F-4AA1-9DC2-E0610AF7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023D5-AB7A-40CD-B627-2D8F08AE1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99AF0-AD0C-41A3-A0B7-ECE335ED9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F2AD90-AA4F-4951-B302-93374920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A6B94-4BCA-4E48-B1A3-18491AF7F7A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E4B64-5B51-4268-85B7-3B259B10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0EBF5-085B-4D94-8426-C278FD60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8B-7791-4A84-A5A7-EEEFAA8B6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492E50-392A-4160-920B-FF5AD51D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0BC20-A3AB-4E79-BB7C-A035260C6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3C485-0C41-4E00-9EB3-77EAAE7DA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6B94-4BCA-4E48-B1A3-18491AF7F7A5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03B6A-289E-4D1F-846F-D02C1B65E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D61E6-C150-499C-8F1A-505D62E5A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BE98B-7791-4A84-A5A7-EEEFAA8B6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69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90EB5-8611-4414-9F0A-838399493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2" y="1027816"/>
            <a:ext cx="10545359" cy="39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5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2E46C8-A1B6-424A-9036-06F4751A1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3" y="920156"/>
            <a:ext cx="11777533" cy="46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0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8217E0-21EA-460D-B335-59F78C960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1" y="1055504"/>
            <a:ext cx="11906077" cy="46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5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EDB74-F2A9-4F22-921A-493C0DBE8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6" y="1347933"/>
            <a:ext cx="11618311" cy="430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8ECECB-F5F9-4607-BF07-F19BEB0DF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6" y="1209085"/>
            <a:ext cx="12020834" cy="443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74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58F7BE-D949-4086-82E3-13580FE08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" y="1262895"/>
            <a:ext cx="11777799" cy="457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8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53635F-71C9-449D-96FB-7E1B2BB14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0" y="1131215"/>
            <a:ext cx="10909229" cy="41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0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14E35-B064-42D3-9DC8-ED09CBC65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93" y="1228560"/>
            <a:ext cx="11957507" cy="455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7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553864-FD5D-4631-A9A5-B670B3555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6" y="1183635"/>
            <a:ext cx="11875247" cy="44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4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884FE9-00E5-4D53-B079-6288AE6D4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9" y="1058383"/>
            <a:ext cx="10940701" cy="42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84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AD3515-0EF5-49F3-B919-9BB65D516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916"/>
            <a:ext cx="11977433" cy="466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1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192633-9042-41D2-87E9-03924EFAB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8" y="1261179"/>
            <a:ext cx="11892043" cy="433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3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721E6B-20BF-4793-83A3-89CAE72B8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77" y="967192"/>
            <a:ext cx="11577368" cy="45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0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59A5B4-5DAD-4C33-BA9B-21F9F02B7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6" y="751659"/>
            <a:ext cx="11332324" cy="40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9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C262E0-20CA-40CC-B6D1-BD53CF995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190"/>
            <a:ext cx="11706507" cy="429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90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Hammond</dc:creator>
  <cp:lastModifiedBy>Matthew Hammond</cp:lastModifiedBy>
  <cp:revision>1</cp:revision>
  <dcterms:created xsi:type="dcterms:W3CDTF">2023-01-23T14:04:20Z</dcterms:created>
  <dcterms:modified xsi:type="dcterms:W3CDTF">2023-02-06T12:54:26Z</dcterms:modified>
</cp:coreProperties>
</file>