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</p:sldMasterIdLst>
  <p:notesMasterIdLst>
    <p:notesMasterId r:id="rId25"/>
  </p:notesMasterIdLst>
  <p:handoutMasterIdLst>
    <p:handoutMasterId r:id="rId26"/>
  </p:handoutMasterIdLst>
  <p:sldIdLst>
    <p:sldId id="300" r:id="rId6"/>
    <p:sldId id="318" r:id="rId7"/>
    <p:sldId id="319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</p:sldIdLst>
  <p:sldSz cx="12192000" cy="6858000"/>
  <p:notesSz cx="6858000" cy="91440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3F1"/>
    <a:srgbClr val="FC0018"/>
    <a:srgbClr val="000000"/>
    <a:srgbClr val="FF6309"/>
    <a:srgbClr val="5C5900"/>
    <a:srgbClr val="E6CF04"/>
    <a:srgbClr val="620000"/>
    <a:srgbClr val="B30005"/>
    <a:srgbClr val="072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88202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0225" y="280988"/>
            <a:ext cx="2441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249238"/>
            <a:ext cx="241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42925" y="8686800"/>
            <a:ext cx="491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51488" y="8686800"/>
            <a:ext cx="757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A1A83D07-A50A-44B5-8806-6068B0E8E140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29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14400" y="152400"/>
            <a:ext cx="327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267200" y="1524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4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914400" y="8686800"/>
            <a:ext cx="419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34000" y="86868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8E5B38DD-995D-4B1F-96CD-CBCB1E085883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890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28133" y="6311900"/>
            <a:ext cx="46566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8280401" y="411163"/>
            <a:ext cx="304376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600">
                <a:solidFill>
                  <a:schemeClr val="bg1"/>
                </a:solidFill>
              </a:rPr>
              <a:t>www.cafod.org.uk</a:t>
            </a: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1100667" y="6289675"/>
            <a:ext cx="560705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dirty="0">
                <a:solidFill>
                  <a:srgbClr val="000000"/>
                </a:solidFill>
              </a:rPr>
              <a:t>cafod.org.uk</a:t>
            </a:r>
            <a:endParaRPr lang="en-US" sz="20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4467" y="2384426"/>
            <a:ext cx="7797800" cy="2030413"/>
          </a:xfrm>
        </p:spPr>
        <p:txBody>
          <a:bodyPr anchor="t"/>
          <a:lstStyle>
            <a:lvl1pPr>
              <a:defRPr sz="50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267" y="4535489"/>
            <a:ext cx="7797800" cy="1373187"/>
          </a:xfrm>
        </p:spPr>
        <p:txBody>
          <a:bodyPr rIns="0"/>
          <a:lstStyle>
            <a:lvl1pPr marL="0" indent="0">
              <a:spcAft>
                <a:spcPct val="0"/>
              </a:spcAft>
              <a:buFont typeface="Times" charset="0"/>
              <a:buNone/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12F12F-74F0-43C9-B3DE-DF8135B02A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66" y="367627"/>
            <a:ext cx="2460536" cy="2483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867FA10-F126-4D9A-AA1B-2CCAB6CB7DF0}"/>
              </a:ext>
            </a:extLst>
          </p:cNvPr>
          <p:cNvSpPr/>
          <p:nvPr userDrawn="1"/>
        </p:nvSpPr>
        <p:spPr>
          <a:xfrm>
            <a:off x="0" y="903250"/>
            <a:ext cx="12192000" cy="93766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28163B-B207-41B3-A287-4A1ADF39F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699" y="308574"/>
            <a:ext cx="1211135" cy="3502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7967" y="0"/>
            <a:ext cx="26162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5134" y="0"/>
            <a:ext cx="7649633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5134" y="1533526"/>
            <a:ext cx="513291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533526"/>
            <a:ext cx="5132916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5134" y="1"/>
            <a:ext cx="10469033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5134" y="1533526"/>
            <a:ext cx="10469033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08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9pPr>
    </p:titleStyle>
    <p:bodyStyle>
      <a:lvl1pPr marL="287338" indent="-287338" algn="l" rtl="0" eaLnBrk="1" fontAlgn="base" hangingPunct="1">
        <a:spcBef>
          <a:spcPct val="0"/>
        </a:spcBef>
        <a:spcAft>
          <a:spcPct val="50000"/>
        </a:spcAft>
        <a:buClr>
          <a:srgbClr val="AACB2A"/>
        </a:buClr>
        <a:buFont typeface="Times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763588" indent="-285750" algn="l" rtl="0" eaLnBrk="1" fontAlgn="base" hangingPunct="1">
        <a:spcBef>
          <a:spcPct val="0"/>
        </a:spcBef>
        <a:spcAft>
          <a:spcPct val="50000"/>
        </a:spcAft>
        <a:buClr>
          <a:srgbClr val="AACB2A"/>
        </a:buClr>
        <a:buChar char="–"/>
        <a:defRPr sz="2200">
          <a:solidFill>
            <a:srgbClr val="000000"/>
          </a:solidFill>
          <a:latin typeface="+mn-lt"/>
        </a:defRPr>
      </a:lvl2pPr>
      <a:lvl3pPr marL="1182688" indent="-228600" algn="l" rtl="0" eaLnBrk="1" fontAlgn="base" hangingPunct="1">
        <a:spcBef>
          <a:spcPct val="0"/>
        </a:spcBef>
        <a:spcAft>
          <a:spcPct val="50000"/>
        </a:spcAft>
        <a:defRPr sz="2200">
          <a:solidFill>
            <a:srgbClr val="000000"/>
          </a:solidFill>
          <a:latin typeface="+mn-lt"/>
        </a:defRPr>
      </a:lvl3pPr>
      <a:lvl4pPr marL="1601788" indent="-228600" algn="l" rtl="0" eaLnBrk="1" fontAlgn="base" hangingPunct="1">
        <a:spcBef>
          <a:spcPct val="0"/>
        </a:spcBef>
        <a:spcAft>
          <a:spcPct val="50000"/>
        </a:spcAft>
        <a:defRPr sz="2200">
          <a:solidFill>
            <a:srgbClr val="000000"/>
          </a:solidFill>
          <a:latin typeface="+mn-lt"/>
        </a:defRPr>
      </a:lvl4pPr>
      <a:lvl5pPr marL="2020888" indent="-228600" algn="l" rtl="0" eaLnBrk="1" fontAlgn="base" hangingPunct="1">
        <a:spcBef>
          <a:spcPct val="0"/>
        </a:spcBef>
        <a:spcAft>
          <a:spcPct val="50000"/>
        </a:spcAft>
        <a:defRPr sz="2200">
          <a:solidFill>
            <a:srgbClr val="000000"/>
          </a:solidFill>
          <a:latin typeface="+mn-lt"/>
        </a:defRPr>
      </a:lvl5pPr>
      <a:lvl6pPr marL="2478088" indent="-228600" algn="l" rtl="0" eaLnBrk="1" fontAlgn="base" hangingPunct="1">
        <a:spcBef>
          <a:spcPct val="0"/>
        </a:spcBef>
        <a:spcAft>
          <a:spcPct val="50000"/>
        </a:spcAft>
        <a:defRPr sz="2200">
          <a:solidFill>
            <a:srgbClr val="000000"/>
          </a:solidFill>
          <a:latin typeface="+mn-lt"/>
        </a:defRPr>
      </a:lvl6pPr>
      <a:lvl7pPr marL="2935288" indent="-228600" algn="l" rtl="0" eaLnBrk="1" fontAlgn="base" hangingPunct="1">
        <a:spcBef>
          <a:spcPct val="0"/>
        </a:spcBef>
        <a:spcAft>
          <a:spcPct val="50000"/>
        </a:spcAft>
        <a:defRPr sz="2200">
          <a:solidFill>
            <a:srgbClr val="000000"/>
          </a:solidFill>
          <a:latin typeface="+mn-lt"/>
        </a:defRPr>
      </a:lvl7pPr>
      <a:lvl8pPr marL="3392488" indent="-228600" algn="l" rtl="0" eaLnBrk="1" fontAlgn="base" hangingPunct="1">
        <a:spcBef>
          <a:spcPct val="0"/>
        </a:spcBef>
        <a:spcAft>
          <a:spcPct val="50000"/>
        </a:spcAft>
        <a:defRPr sz="2200">
          <a:solidFill>
            <a:srgbClr val="000000"/>
          </a:solidFill>
          <a:latin typeface="+mn-lt"/>
        </a:defRPr>
      </a:lvl8pPr>
      <a:lvl9pPr marL="3849688" indent="-228600" algn="l" rtl="0" eaLnBrk="1" fontAlgn="base" hangingPunct="1">
        <a:spcBef>
          <a:spcPct val="0"/>
        </a:spcBef>
        <a:spcAft>
          <a:spcPct val="50000"/>
        </a:spcAft>
        <a:defRPr sz="22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17751" y="1917701"/>
            <a:ext cx="7699375" cy="2544763"/>
          </a:xfrm>
        </p:spPr>
        <p:txBody>
          <a:bodyPr/>
          <a:lstStyle/>
          <a:p>
            <a:pPr eaLnBrk="1" hangingPunct="1"/>
            <a:r>
              <a:rPr lang="en-GB" sz="6500"/>
              <a:t>Title of talk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93951" y="4630739"/>
            <a:ext cx="7623175" cy="1373187"/>
          </a:xfrm>
        </p:spPr>
        <p:txBody>
          <a:bodyPr/>
          <a:lstStyle/>
          <a:p>
            <a:pPr eaLnBrk="1" hangingPunct="1"/>
            <a:r>
              <a:rPr lang="en-GB">
                <a:solidFill>
                  <a:schemeClr val="accent2"/>
                </a:solidFill>
              </a:rPr>
              <a:t>Name of person giving</a:t>
            </a:r>
            <a:br>
              <a:rPr lang="en-GB">
                <a:solidFill>
                  <a:schemeClr val="accent2"/>
                </a:solidFill>
              </a:rPr>
            </a:br>
            <a:endParaRPr lang="en-GB">
              <a:solidFill>
                <a:schemeClr val="accent2"/>
              </a:solidFill>
            </a:endParaRPr>
          </a:p>
          <a:p>
            <a:pPr eaLnBrk="1" hangingPunct="1"/>
            <a:r>
              <a:rPr lang="en-GB">
                <a:solidFill>
                  <a:schemeClr val="accent2"/>
                </a:solidFill>
              </a:rPr>
              <a:t>Date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4932"/>
          <a:stretch/>
        </p:blipFill>
        <p:spPr>
          <a:xfrm>
            <a:off x="-17177" y="997530"/>
            <a:ext cx="12209177" cy="58604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_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3081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9502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_10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9362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4091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(amended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" y="0"/>
            <a:ext cx="11798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6136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174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056" y="0"/>
            <a:ext cx="13021056" cy="689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1770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2483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484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17751" y="1917701"/>
            <a:ext cx="7699375" cy="2544763"/>
          </a:xfrm>
        </p:spPr>
        <p:txBody>
          <a:bodyPr/>
          <a:lstStyle/>
          <a:p>
            <a:pPr eaLnBrk="1" hangingPunct="1"/>
            <a:r>
              <a:rPr lang="en-GB" sz="6500"/>
              <a:t>Title of talk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93951" y="4630739"/>
            <a:ext cx="7623175" cy="1373187"/>
          </a:xfrm>
        </p:spPr>
        <p:txBody>
          <a:bodyPr/>
          <a:lstStyle/>
          <a:p>
            <a:pPr eaLnBrk="1" hangingPunct="1"/>
            <a:r>
              <a:rPr lang="en-GB">
                <a:solidFill>
                  <a:schemeClr val="accent2"/>
                </a:solidFill>
              </a:rPr>
              <a:t>Name of person giving</a:t>
            </a:r>
            <a:br>
              <a:rPr lang="en-GB">
                <a:solidFill>
                  <a:schemeClr val="accent2"/>
                </a:solidFill>
              </a:rPr>
            </a:br>
            <a:endParaRPr lang="en-GB">
              <a:solidFill>
                <a:schemeClr val="accent2"/>
              </a:solidFill>
            </a:endParaRPr>
          </a:p>
          <a:p>
            <a:pPr eaLnBrk="1" hangingPunct="1"/>
            <a:r>
              <a:rPr lang="en-GB">
                <a:solidFill>
                  <a:schemeClr val="accent2"/>
                </a:solidFill>
              </a:rPr>
              <a:t>Date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4932"/>
          <a:stretch/>
        </p:blipFill>
        <p:spPr>
          <a:xfrm>
            <a:off x="0" y="1002616"/>
            <a:ext cx="12192000" cy="585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56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5134" y="1"/>
            <a:ext cx="10469033" cy="1533525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5134" y="1533526"/>
            <a:ext cx="10469033" cy="4486275"/>
          </a:xfrm>
        </p:spPr>
        <p:txBody>
          <a:bodyPr/>
          <a:lstStyle/>
          <a:p>
            <a:pPr eaLnBrk="1" hangingPunct="1">
              <a:buFont typeface="Times" charset="0"/>
              <a:buNone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5134" y="1"/>
            <a:ext cx="10469033" cy="1533525"/>
          </a:xfrm>
        </p:spPr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60240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0999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_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3033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1407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6637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_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8486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_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4970680"/>
      </p:ext>
    </p:extLst>
  </p:cSld>
  <p:clrMapOvr>
    <a:masterClrMapping/>
  </p:clrMapOvr>
</p:sld>
</file>

<file path=ppt/theme/theme1.xml><?xml version="1.0" encoding="utf-8"?>
<a:theme xmlns:a="http://schemas.openxmlformats.org/drawingml/2006/main" name="cafod">
  <a:themeElements>
    <a:clrScheme name="">
      <a:dk1>
        <a:srgbClr val="003F47"/>
      </a:dk1>
      <a:lt1>
        <a:srgbClr val="FFFFFF"/>
      </a:lt1>
      <a:dk2>
        <a:srgbClr val="047AAE"/>
      </a:dk2>
      <a:lt2>
        <a:srgbClr val="435608"/>
      </a:lt2>
      <a:accent1>
        <a:srgbClr val="98BB0E"/>
      </a:accent1>
      <a:accent2>
        <a:srgbClr val="047AAE"/>
      </a:accent2>
      <a:accent3>
        <a:srgbClr val="FFFFFF"/>
      </a:accent3>
      <a:accent4>
        <a:srgbClr val="00343B"/>
      </a:accent4>
      <a:accent5>
        <a:srgbClr val="CADAAA"/>
      </a:accent5>
      <a:accent6>
        <a:srgbClr val="036E9D"/>
      </a:accent6>
      <a:hlink>
        <a:srgbClr val="003F47"/>
      </a:hlink>
      <a:folHlink>
        <a:srgbClr val="019894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81873"/>
        </a:dk2>
        <a:lt2>
          <a:srgbClr val="E5E6C3"/>
        </a:lt2>
        <a:accent1>
          <a:srgbClr val="01688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9C4"/>
        </a:accent5>
        <a:accent6>
          <a:srgbClr val="2D2D8A"/>
        </a:accent6>
        <a:hlink>
          <a:srgbClr val="B5B518"/>
        </a:hlink>
        <a:folHlink>
          <a:srgbClr val="AD4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3E4E"/>
        </a:dk1>
        <a:lt1>
          <a:srgbClr val="FFFFFF"/>
        </a:lt1>
        <a:dk2>
          <a:srgbClr val="0070AD"/>
        </a:dk2>
        <a:lt2>
          <a:srgbClr val="808080"/>
        </a:lt2>
        <a:accent1>
          <a:srgbClr val="96B426"/>
        </a:accent1>
        <a:accent2>
          <a:srgbClr val="0070AD"/>
        </a:accent2>
        <a:accent3>
          <a:srgbClr val="FFFFFF"/>
        </a:accent3>
        <a:accent4>
          <a:srgbClr val="003441"/>
        </a:accent4>
        <a:accent5>
          <a:srgbClr val="C9D6AC"/>
        </a:accent5>
        <a:accent6>
          <a:srgbClr val="00659C"/>
        </a:accent6>
        <a:hlink>
          <a:srgbClr val="003E4E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4672002-f21f-4240-adfb-f0b653fb6fb5">SZUU6KYVHK2A-2146017777-11659</_dlc_DocId>
    <_dlc_DocIdUrl xmlns="04672002-f21f-4240-adfb-f0b653fb6fb5">
      <Url>https://cafod365.sharepoint.com/sites/int/Education/_layouts/15/DocIdRedir.aspx?ID=SZUU6KYVHK2A-2146017777-11659</Url>
      <Description>SZUU6KYVHK2A-2146017777-11659</Description>
    </_dlc_DocIdUrl>
    <Activity xmlns="236a9a4b-a03c-46ba-8ec6-624c184acbc6">Advent</Activity>
    <Audience xmlns="236a9a4b-a03c-46ba-8ec6-624c184acbc6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472308B02E1E4A9F4BBEA19176AB65" ma:contentTypeVersion="1941" ma:contentTypeDescription="Create a new document." ma:contentTypeScope="" ma:versionID="4a904d3db70235ccbd3550e09960cee2">
  <xsd:schema xmlns:xsd="http://www.w3.org/2001/XMLSchema" xmlns:xs="http://www.w3.org/2001/XMLSchema" xmlns:p="http://schemas.microsoft.com/office/2006/metadata/properties" xmlns:ns2="04672002-f21f-4240-adfb-f0b653fb6fb5" xmlns:ns3="236a9a4b-a03c-46ba-8ec6-624c184acbc6" xmlns:ns4="http://schemas.microsoft.com/sharepoint/v3/fields" xmlns:ns5="bdf04112-6931-4610-9724-cd62e91446a3" targetNamespace="http://schemas.microsoft.com/office/2006/metadata/properties" ma:root="true" ma:fieldsID="b5edb24001af76c7523905b73bd5463a" ns2:_="" ns3:_="" ns4:_="" ns5:_="">
    <xsd:import namespace="04672002-f21f-4240-adfb-f0b653fb6fb5"/>
    <xsd:import namespace="236a9a4b-a03c-46ba-8ec6-624c184acbc6"/>
    <xsd:import namespace="http://schemas.microsoft.com/sharepoint/v3/fields"/>
    <xsd:import namespace="bdf04112-6931-4610-9724-cd62e91446a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udience"/>
                <xsd:element ref="ns3:Activity" minOccurs="0"/>
                <xsd:element ref="ns4:_Statu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5:SharedWithUsers" minOccurs="0"/>
                <xsd:element ref="ns5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672002-f21f-4240-adfb-f0b653fb6fb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a9a4b-a03c-46ba-8ec6-624c184acbc6" elementFormDefault="qualified">
    <xsd:import namespace="http://schemas.microsoft.com/office/2006/documentManagement/types"/>
    <xsd:import namespace="http://schemas.microsoft.com/office/infopath/2007/PartnerControls"/>
    <xsd:element name="Audience" ma:index="11" ma:displayName="Audience" ma:format="Dropdown" ma:internalName="Audience">
      <xsd:simpleType>
        <xsd:restriction base="dms:Choice">
          <xsd:enumeration value="Primary"/>
          <xsd:enumeration value="11-18"/>
          <xsd:enumeration value="Both"/>
          <xsd:enumeration value="N/A"/>
        </xsd:restriction>
      </xsd:simpleType>
    </xsd:element>
    <xsd:element name="Activity" ma:index="12" nillable="true" ma:displayName="Activity" ma:default="Advent" ma:format="Dropdown" ma:internalName="Activity">
      <xsd:simpleType>
        <xsd:restriction base="dms:Choice">
          <xsd:enumeration value="Advent"/>
          <xsd:enumeration value="CAFOD Clubs"/>
          <xsd:enumeration value="Campaigns"/>
          <xsd:enumeration value="Fairtrade"/>
          <xsd:enumeration value="Faith in Action"/>
          <xsd:enumeration value="Harvest"/>
          <xsd:enumeration value="Lent"/>
          <xsd:enumeration value="Other Curriculum"/>
          <xsd:enumeration value="Prayer and Worship"/>
          <xsd:enumeration value="RE Curriculum"/>
          <xsd:enumeration value="Sport"/>
          <xsd:enumeration value="World Gifts"/>
        </xsd:restriction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3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04112-6931-4610-9724-cd62e91446a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DE683B8-A88C-455C-AC6C-8957A24928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B612BE-6682-4F4F-9D69-B949EBAFCE7F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df04112-6931-4610-9724-cd62e91446a3"/>
    <ds:schemaRef ds:uri="04672002-f21f-4240-adfb-f0b653fb6fb5"/>
    <ds:schemaRef ds:uri="236a9a4b-a03c-46ba-8ec6-624c184acbc6"/>
    <ds:schemaRef ds:uri="http://purl.org/dc/terms/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AAFBE55-750C-4C1B-8218-CCF75CC68E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672002-f21f-4240-adfb-f0b653fb6fb5"/>
    <ds:schemaRef ds:uri="236a9a4b-a03c-46ba-8ec6-624c184acbc6"/>
    <ds:schemaRef ds:uri="http://schemas.microsoft.com/sharepoint/v3/fields"/>
    <ds:schemaRef ds:uri="bdf04112-6931-4610-9724-cd62e91446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F8D3A44-395B-48A0-BC7A-9B09CE0ED7E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47</TotalTime>
  <Words>18</Words>
  <Application>Microsoft Office PowerPoint</Application>
  <PresentationFormat>Widescreen</PresentationFormat>
  <Paragraphs>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Times</vt:lpstr>
      <vt:lpstr>Trebuchet MS</vt:lpstr>
      <vt:lpstr>Verdana</vt:lpstr>
      <vt:lpstr>cafod</vt:lpstr>
      <vt:lpstr>Title of talk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Title of talk</vt:lpstr>
    </vt:vector>
  </TitlesOfParts>
  <Manager/>
  <Company>CAFOD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talk</dc:title>
  <dc:subject/>
  <dc:creator>Kieran O'Brien</dc:creator>
  <cp:keywords/>
  <dc:description/>
  <cp:lastModifiedBy>Shirla Duong</cp:lastModifiedBy>
  <cp:revision>3</cp:revision>
  <cp:lastPrinted>2007-05-25T15:49:55Z</cp:lastPrinted>
  <dcterms:created xsi:type="dcterms:W3CDTF">2015-11-11T22:11:03Z</dcterms:created>
  <dcterms:modified xsi:type="dcterms:W3CDTF">2022-09-26T18:38:47Z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0x01010096472308B02E1E4A9F4BBEA19176AB65</vt:lpwstr>
  </property>
  <property fmtid="{D5CDD505-2E9C-101B-9397-08002B2CF9AE}" pid="3" name="_dlc_DocIdItemGuid">
    <vt:lpwstr>70bedf79-c4ff-4643-88f8-cd4456ac1809</vt:lpwstr>
  </property>
</Properties>
</file>