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sldIdLst>
    <p:sldId id="256" r:id="rId6"/>
    <p:sldId id="284" r:id="rId7"/>
    <p:sldId id="283" r:id="rId8"/>
    <p:sldId id="285" r:id="rId9"/>
    <p:sldId id="282" r:id="rId10"/>
    <p:sldId id="268" r:id="rId11"/>
    <p:sldId id="286" r:id="rId12"/>
    <p:sldId id="290" r:id="rId13"/>
    <p:sldId id="288" r:id="rId14"/>
    <p:sldId id="281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rinn" initials="DB" lastIdx="2" clrIdx="0">
    <p:extLst>
      <p:ext uri="{19B8F6BF-5375-455C-9EA6-DF929625EA0E}">
        <p15:presenceInfo xmlns:p15="http://schemas.microsoft.com/office/powerpoint/2012/main" userId="S::dbrinn@cafod.org.uk::e2001f80-1afa-4563-872f-91cd74369ff6" providerId="AD"/>
      </p:ext>
    </p:extLst>
  </p:cmAuthor>
  <p:cmAuthor id="2" name="Victoria Ahmed" initials="VA" lastIdx="4" clrIdx="1">
    <p:extLst>
      <p:ext uri="{19B8F6BF-5375-455C-9EA6-DF929625EA0E}">
        <p15:presenceInfo xmlns:p15="http://schemas.microsoft.com/office/powerpoint/2012/main" userId="S::vahmed@cafod.org.uk::d7b2ef2b-6674-4efc-b11b-0c38a2fd55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FFAF60"/>
    <a:srgbClr val="C51B8A"/>
    <a:srgbClr val="008DAE"/>
    <a:srgbClr val="F1AD39"/>
    <a:srgbClr val="95CB45"/>
    <a:srgbClr val="F8882E"/>
    <a:srgbClr val="18AEB0"/>
    <a:srgbClr val="EDB3A5"/>
    <a:srgbClr val="B1DE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4A1498-DFC8-4F64-9C17-53E0586243C1}" v="441" dt="2019-06-03T16:18:00.2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940B8-D45D-4AC6-BA52-6BCCA5832D16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D95E1-8634-43E7-B57C-1DE640F7C3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61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OgF2Kgel6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Watch the animation here: </a:t>
            </a:r>
            <a:r>
              <a:rPr lang="en-GB">
                <a:hlinkClick r:id="rId3"/>
              </a:rPr>
              <a:t>https://www.youtube.com/watch?v=KOgF2Kgel6k</a:t>
            </a:r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95E1-8634-43E7-B57C-1DE640F7C33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93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Order Laudato Si’ postcards from shop.cafod.org.uk</a:t>
            </a:r>
          </a:p>
          <a:p>
            <a:r>
              <a:rPr lang="en-US"/>
              <a:t>Download Laudato Si colourig sheets to draw or write messages on from https://cafod.org.uk/content/download/29670/338396/version/1/file/Laudato_Si_Colouring_In_Sheet.pdf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D95E1-8634-43E7-B57C-1DE640F7C33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62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A95D3-2BCC-4F3B-84FA-33C526BEC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959AB-908B-46FA-BEAC-F9954EAC3A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70226-D0CC-428B-A6F8-8443270D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D16CC-6476-437A-94C3-63F4BBCC9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ECDBD-0F5F-4092-8A67-06C77A52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640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C2818-7801-497B-A4A9-69FF4C114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F9F3C4-6755-475D-AEF4-3FD713276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4336E-1D4C-445F-ADF0-E9D35F431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6BD60-93E0-4C16-815F-0B93564F8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FF0F7-045F-4EB6-82EC-F2B35C05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05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5674B9-FC07-4838-801D-E1754A1364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E1F20D-F1FE-40A7-9AA8-785B2FEC75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71A886-056B-49DA-9DDA-DD0803246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C61A7-4F47-4062-A54E-FE8D45C44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22D88-ED39-4BBC-9269-26B5A344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16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A9D4C-2CB7-4FE3-B411-13604BEA9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8B70E-1C82-4A45-A2FD-A18E76F1A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FC9C3B-6FF6-4EC3-A2BA-2EEE8B406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677D9-1A95-4D87-8C69-04EBCECD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8AB84-E124-472B-99A1-6D85E6A8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01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CBAD-7354-480B-BDA6-A31F33FC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0DF63-FF88-48AE-A44C-FACE0A61F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F234A-0D1B-453D-8986-E9A9B38FB3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9D865-CBA0-4B03-9472-68E81975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B0024-242E-476F-ADB7-B8B5C731C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57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376D5-FB95-4ED6-A21F-3093D2BA9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08B79-A603-481A-A23F-7B1852439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0E676-7486-4DF7-94AF-E9E398CF82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60B9F-29CF-4759-817B-E291D28D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F0BB6-58B4-4892-BF97-7972DE6BF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2A5726-8D36-487B-9493-E6DD293DC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88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DD251-776E-4636-AAAA-043E1C36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E7C4C3-08C2-4F5B-A7AE-F90FE65C4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6A49A-89A8-4EDB-9B83-AC43715DC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C328C-0FA1-48A7-9B76-55DC01475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6521A-39DF-41FC-8F8E-96DAD30775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5387FB-A428-4BCC-BFDD-AF4E52437B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8DD74-E77B-4502-8A80-9191EEE8B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0247FB-0EED-4249-BDB3-BEC190D20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0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32F7-9A8A-4800-B307-4D1044D9E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82518-D7A3-40C1-B4AB-491502CE6D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54E71-B213-4B38-AE24-A0BA98B7A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EF7BB6-E310-42A1-9AE4-8DA1B152B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23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A9682-0070-4162-B7CF-2E11EE03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23D04B-BFDA-4F17-8AB6-68032C52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A0907-A13B-4E27-8BA5-2E5E6BDBD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873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1E46D-3D8A-4CB0-AC53-F00A95CC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49AB4-341A-480F-964B-25260B7D6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3E0EF7-29B6-47AF-8ECF-8011973E2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3482A0-F640-4B32-92C8-33968315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698533-1800-4514-A657-74231E2E1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175F2A-D2F6-41CB-939F-B7D9D5B05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8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5FC6-5065-4C72-A183-A5F579EB6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3A2DF1-5065-482A-92BA-5F13F79B5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EEE66-D644-41F7-9CEC-06DE7B6C4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34E8E-62FC-46F8-AAA8-13A58FA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01418E-8591-4328-B935-F3771A1BB3BB}" type="datetimeFigureOut">
              <a:rPr lang="en-GB" smtClean="0"/>
              <a:t>26/09/2022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E353F5-C938-4D40-AEE3-A4C9E928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116BAA-CD8D-4F20-8C43-DD67FD7AC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C75AAC-E66B-4664-B56F-CDDB6FC12B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15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05AAC5-1D0B-4009-BA8A-DB0A1A626DDA}"/>
              </a:ext>
            </a:extLst>
          </p:cNvPr>
          <p:cNvSpPr/>
          <p:nvPr userDrawn="1"/>
        </p:nvSpPr>
        <p:spPr>
          <a:xfrm>
            <a:off x="0" y="903250"/>
            <a:ext cx="12192000" cy="7465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80275D-2C09-4080-BE71-F113BF40AC4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30117"/>
            <a:ext cx="2460536" cy="2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6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hyperlink" Target="https://www.youtube.com/watch?v=KOgF2Kgel6k" TargetMode="Externa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216EB-2614-4374-8D0C-1B01D2C3078A}"/>
              </a:ext>
            </a:extLst>
          </p:cNvPr>
          <p:cNvSpPr/>
          <p:nvPr/>
        </p:nvSpPr>
        <p:spPr>
          <a:xfrm>
            <a:off x="0" y="903250"/>
            <a:ext cx="12192000" cy="7465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0681D2-9EB8-491C-A60B-AE8F1931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30117"/>
            <a:ext cx="2460536" cy="2483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C239F0D-343C-450D-8130-76E9C4DF1A28}"/>
              </a:ext>
            </a:extLst>
          </p:cNvPr>
          <p:cNvGrpSpPr/>
          <p:nvPr/>
        </p:nvGrpSpPr>
        <p:grpSpPr>
          <a:xfrm>
            <a:off x="356546" y="1045799"/>
            <a:ext cx="3374364" cy="831747"/>
            <a:chOff x="81810" y="892502"/>
            <a:chExt cx="3374364" cy="831747"/>
          </a:xfrm>
        </p:grpSpPr>
        <p:sp>
          <p:nvSpPr>
            <p:cNvPr id="13" name="Subtitle 2">
              <a:extLst>
                <a:ext uri="{FF2B5EF4-FFF2-40B4-BE49-F238E27FC236}">
                  <a16:creationId xmlns:a16="http://schemas.microsoft.com/office/drawing/2014/main" id="{18AACD31-FB93-4655-8D36-944A4CC4DD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1724" y="1153973"/>
              <a:ext cx="2584450" cy="57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AACB2A"/>
                </a:buClr>
                <a:buFont typeface="Times" charset="0"/>
                <a:buNone/>
                <a:defRPr sz="2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63588" indent="-2857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AACB2A"/>
                </a:buClr>
                <a:buChar char="–"/>
                <a:defRPr sz="2200">
                  <a:solidFill>
                    <a:srgbClr val="000000"/>
                  </a:solidFill>
                  <a:latin typeface="+mn-lt"/>
                </a:defRPr>
              </a:lvl2pPr>
              <a:lvl3pPr marL="11826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3pPr>
              <a:lvl4pPr marL="16017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4pPr>
              <a:lvl5pPr marL="20208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5pPr>
              <a:lvl6pPr marL="24780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6pPr>
              <a:lvl7pPr marL="29352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7pPr>
              <a:lvl8pPr marL="33924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8pPr>
              <a:lvl9pPr marL="38496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lvl="0">
                <a:defRPr/>
              </a:pPr>
              <a:r>
                <a:rPr lang="en-GB" sz="2800" b="1" i="1">
                  <a:solidFill>
                    <a:srgbClr val="FF7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We gather…</a:t>
              </a:r>
              <a:endParaRPr kumimoji="0" lang="en-GB" altLang="en-US" sz="2800" b="1" i="0" u="none" strike="noStrike" kern="0" cap="none" spc="0" normalizeH="0" baseline="0" noProof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Graphic 14" descr="Candle">
              <a:extLst>
                <a:ext uri="{FF2B5EF4-FFF2-40B4-BE49-F238E27FC236}">
                  <a16:creationId xmlns:a16="http://schemas.microsoft.com/office/drawing/2014/main" id="{85B5B9C3-1273-4BBF-83E4-E716E05FD3D8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810" y="892502"/>
              <a:ext cx="789914" cy="710769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689DD9-A2AB-4756-ABC1-99F3E4B73FC6}"/>
              </a:ext>
            </a:extLst>
          </p:cNvPr>
          <p:cNvSpPr txBox="1"/>
          <p:nvPr/>
        </p:nvSpPr>
        <p:spPr>
          <a:xfrm>
            <a:off x="168676" y="2767280"/>
            <a:ext cx="11825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>
                <a:solidFill>
                  <a:srgbClr val="FF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Laudato Si’ </a:t>
            </a:r>
          </a:p>
          <a:p>
            <a:r>
              <a:rPr lang="en-US" sz="4000">
                <a:solidFill>
                  <a:srgbClr val="FF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Caring for our common home </a:t>
            </a:r>
            <a:endParaRPr lang="en-GB" sz="4000">
              <a:solidFill>
                <a:srgbClr val="FF7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15_15">
            <a:extLst>
              <a:ext uri="{FF2B5EF4-FFF2-40B4-BE49-F238E27FC236}">
                <a16:creationId xmlns:a16="http://schemas.microsoft.com/office/drawing/2014/main" id="{626BBBB0-83E4-4D89-B3A3-A075045FE04D}"/>
              </a:ext>
            </a:extLst>
          </p:cNvPr>
          <p:cNvPicPr>
            <a:picLocks noGrp="1" noChangeAspect="1"/>
          </p:cNvPicPr>
          <p:nvPr/>
        </p:nvPicPr>
        <p:blipFill>
          <a:blip r:embed="rId5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63" y="1877546"/>
            <a:ext cx="6097681" cy="3429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6408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4E61BB-4835-4549-B225-5FC61A2DD604}"/>
              </a:ext>
            </a:extLst>
          </p:cNvPr>
          <p:cNvSpPr txBox="1"/>
          <p:nvPr/>
        </p:nvSpPr>
        <p:spPr>
          <a:xfrm>
            <a:off x="1762205" y="2932631"/>
            <a:ext cx="96647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you be a</a:t>
            </a:r>
          </a:p>
          <a:p>
            <a:pPr algn="ctr"/>
            <a:r>
              <a:rPr lang="en-US" sz="13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Hero?</a:t>
            </a:r>
            <a:endParaRPr lang="en-GB" sz="19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8216EB-2614-4374-8D0C-1B01D2C3078A}"/>
              </a:ext>
            </a:extLst>
          </p:cNvPr>
          <p:cNvSpPr/>
          <p:nvPr/>
        </p:nvSpPr>
        <p:spPr>
          <a:xfrm>
            <a:off x="0" y="903250"/>
            <a:ext cx="12192000" cy="7465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0681D2-9EB8-491C-A60B-AE8F1931E2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30117"/>
            <a:ext cx="2460536" cy="2483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4FA320-9743-442C-ACC2-97272F3E1C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0" y="2058966"/>
            <a:ext cx="10151880" cy="38957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996F66-A652-451A-A2CE-10FAD300057B}"/>
              </a:ext>
            </a:extLst>
          </p:cNvPr>
          <p:cNvSpPr/>
          <p:nvPr/>
        </p:nvSpPr>
        <p:spPr>
          <a:xfrm>
            <a:off x="973143" y="1211584"/>
            <a:ext cx="2731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respond… </a:t>
            </a:r>
            <a:endParaRPr lang="en-GB" sz="2800"/>
          </a:p>
        </p:txBody>
      </p:sp>
      <p:pic>
        <p:nvPicPr>
          <p:cNvPr id="7" name="Graphic 16" descr="Heart">
            <a:extLst>
              <a:ext uri="{FF2B5EF4-FFF2-40B4-BE49-F238E27FC236}">
                <a16:creationId xmlns:a16="http://schemas.microsoft.com/office/drawing/2014/main" id="{C429642A-8718-46CA-A229-866526340E2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552" y="1206978"/>
            <a:ext cx="552753" cy="5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53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7">
            <a:extLst>
              <a:ext uri="{FF2B5EF4-FFF2-40B4-BE49-F238E27FC236}">
                <a16:creationId xmlns:a16="http://schemas.microsoft.com/office/drawing/2014/main" id="{32241632-A7AB-4B1D-B3C3-E330902F1B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9" y="1993322"/>
            <a:ext cx="7744690" cy="43563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C917F7-9EC1-4DA3-9000-88A7BCB96D3D}"/>
              </a:ext>
            </a:extLst>
          </p:cNvPr>
          <p:cNvSpPr/>
          <p:nvPr/>
        </p:nvSpPr>
        <p:spPr>
          <a:xfrm>
            <a:off x="1192897" y="1240043"/>
            <a:ext cx="2499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>
                <a:solidFill>
                  <a:srgbClr val="008DA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Going forth…</a:t>
            </a:r>
          </a:p>
        </p:txBody>
      </p:sp>
      <p:pic>
        <p:nvPicPr>
          <p:cNvPr id="6" name="Graphic 17" descr="Shooting star">
            <a:extLst>
              <a:ext uri="{FF2B5EF4-FFF2-40B4-BE49-F238E27FC236}">
                <a16:creationId xmlns:a16="http://schemas.microsoft.com/office/drawing/2014/main" id="{6FFA4D75-58C3-414F-8613-35B892F63B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804" y="1240043"/>
            <a:ext cx="549093" cy="5232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863009-81D0-4BB5-ACD0-B5BF6060C362}"/>
              </a:ext>
            </a:extLst>
          </p:cNvPr>
          <p:cNvSpPr/>
          <p:nvPr/>
        </p:nvSpPr>
        <p:spPr>
          <a:xfrm>
            <a:off x="2684469" y="4685699"/>
            <a:ext cx="28071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>
                <a:solidFill>
                  <a:srgbClr val="008DAE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Lord in your Mercy…</a:t>
            </a:r>
          </a:p>
          <a:p>
            <a:r>
              <a:rPr lang="en-GB" sz="2200" i="1">
                <a:solidFill>
                  <a:srgbClr val="008DAE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Hear our prayer</a:t>
            </a:r>
            <a:endParaRPr lang="en-GB" sz="2200">
              <a:solidFill>
                <a:srgbClr val="008D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464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88100C0-957B-4508-B451-E4CCBFE7E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4" y="1877546"/>
            <a:ext cx="7744691" cy="4356389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A92897-E307-466A-94FE-6A45C7939AEC}"/>
              </a:ext>
            </a:extLst>
          </p:cNvPr>
          <p:cNvGrpSpPr/>
          <p:nvPr/>
        </p:nvGrpSpPr>
        <p:grpSpPr>
          <a:xfrm>
            <a:off x="356546" y="1045799"/>
            <a:ext cx="3374364" cy="831747"/>
            <a:chOff x="81810" y="892502"/>
            <a:chExt cx="3374364" cy="831747"/>
          </a:xfrm>
        </p:grpSpPr>
        <p:sp>
          <p:nvSpPr>
            <p:cNvPr id="8" name="Subtitle 2">
              <a:extLst>
                <a:ext uri="{FF2B5EF4-FFF2-40B4-BE49-F238E27FC236}">
                  <a16:creationId xmlns:a16="http://schemas.microsoft.com/office/drawing/2014/main" id="{15021EC7-A9EB-4006-88B3-70E04BC65E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1724" y="1153973"/>
              <a:ext cx="2584450" cy="57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0" indent="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AACB2A"/>
                </a:buClr>
                <a:buFont typeface="Times" charset="0"/>
                <a:buNone/>
                <a:defRPr sz="26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63588" indent="-2857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AACB2A"/>
                </a:buClr>
                <a:buChar char="–"/>
                <a:defRPr sz="2200">
                  <a:solidFill>
                    <a:srgbClr val="000000"/>
                  </a:solidFill>
                  <a:latin typeface="+mn-lt"/>
                </a:defRPr>
              </a:lvl2pPr>
              <a:lvl3pPr marL="11826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3pPr>
              <a:lvl4pPr marL="16017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4pPr>
              <a:lvl5pPr marL="20208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5pPr>
              <a:lvl6pPr marL="24780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6pPr>
              <a:lvl7pPr marL="29352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7pPr>
              <a:lvl8pPr marL="33924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8pPr>
              <a:lvl9pPr marL="3849688" indent="-228600" algn="l" rtl="0" eaLnBrk="1" fontAlgn="base" hangingPunct="1">
                <a:spcBef>
                  <a:spcPct val="0"/>
                </a:spcBef>
                <a:spcAft>
                  <a:spcPct val="50000"/>
                </a:spcAft>
                <a:defRPr sz="2200">
                  <a:solidFill>
                    <a:srgbClr val="000000"/>
                  </a:solidFill>
                  <a:latin typeface="+mn-lt"/>
                </a:defRPr>
              </a:lvl9pPr>
            </a:lstStyle>
            <a:p>
              <a:pPr lvl="0">
                <a:defRPr/>
              </a:pPr>
              <a:r>
                <a:rPr lang="en-GB" sz="2800" b="1" i="1">
                  <a:solidFill>
                    <a:srgbClr val="FF7F00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We gather…</a:t>
              </a:r>
              <a:endParaRPr kumimoji="0" lang="en-GB" altLang="en-US" sz="2800" b="1" i="0" u="none" strike="noStrike" kern="0" cap="none" spc="0" normalizeH="0" baseline="0" noProof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Graphic 14" descr="Candle">
              <a:extLst>
                <a:ext uri="{FF2B5EF4-FFF2-40B4-BE49-F238E27FC236}">
                  <a16:creationId xmlns:a16="http://schemas.microsoft.com/office/drawing/2014/main" id="{2B947E3C-A5B6-4C7B-9B89-F8CC49D24921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810" y="892502"/>
              <a:ext cx="789914" cy="7107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2075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216EB-2614-4374-8D0C-1B01D2C3078A}"/>
              </a:ext>
            </a:extLst>
          </p:cNvPr>
          <p:cNvSpPr/>
          <p:nvPr/>
        </p:nvSpPr>
        <p:spPr>
          <a:xfrm>
            <a:off x="0" y="903250"/>
            <a:ext cx="12192000" cy="7465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0681D2-9EB8-491C-A60B-AE8F1931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30117"/>
            <a:ext cx="2460536" cy="2483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783DDB-44E0-495D-B687-A1C96577BD8E}"/>
              </a:ext>
            </a:extLst>
          </p:cNvPr>
          <p:cNvSpPr/>
          <p:nvPr/>
        </p:nvSpPr>
        <p:spPr>
          <a:xfrm>
            <a:off x="1411041" y="1245587"/>
            <a:ext cx="6312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>
                <a:solidFill>
                  <a:srgbClr val="A1C6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listen… </a:t>
            </a:r>
            <a:endParaRPr lang="en-GB" sz="2800" b="1">
              <a:solidFill>
                <a:srgbClr val="A1C6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phic 13" descr="Open Book">
            <a:extLst>
              <a:ext uri="{FF2B5EF4-FFF2-40B4-BE49-F238E27FC236}">
                <a16:creationId xmlns:a16="http://schemas.microsoft.com/office/drawing/2014/main" id="{13A5FA04-3F3A-4654-A90E-648F969B50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425" y="1093825"/>
            <a:ext cx="717233" cy="7184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8A9E1F-A67E-4DEF-A3E8-12739F4907DB}"/>
              </a:ext>
            </a:extLst>
          </p:cNvPr>
          <p:cNvSpPr txBox="1"/>
          <p:nvPr/>
        </p:nvSpPr>
        <p:spPr>
          <a:xfrm>
            <a:off x="7065818" y="1911926"/>
            <a:ext cx="482138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95C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reading from the book of Genesis.</a:t>
            </a:r>
          </a:p>
          <a:p>
            <a:endParaRPr lang="en-US" sz="2800">
              <a:solidFill>
                <a:srgbClr val="95CB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>
                <a:solidFill>
                  <a:srgbClr val="95CB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“God looked at everything he had made and was very pleased.”</a:t>
            </a:r>
          </a:p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indoor, child, person, table&#10;&#10;Description automatically generated">
            <a:extLst>
              <a:ext uri="{FF2B5EF4-FFF2-40B4-BE49-F238E27FC236}">
                <a16:creationId xmlns:a16="http://schemas.microsoft.com/office/drawing/2014/main" id="{B339ACEC-0B00-4510-BF6E-63CBCD0AED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500350"/>
            <a:ext cx="5181601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2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973BBA-E57F-436F-8DAD-1FB71E59AD80}"/>
              </a:ext>
            </a:extLst>
          </p:cNvPr>
          <p:cNvSpPr/>
          <p:nvPr/>
        </p:nvSpPr>
        <p:spPr>
          <a:xfrm>
            <a:off x="1411041" y="1245587"/>
            <a:ext cx="63126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i="1">
                <a:solidFill>
                  <a:srgbClr val="A1C60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 listen… </a:t>
            </a:r>
            <a:endParaRPr lang="en-GB" sz="2800" b="1">
              <a:solidFill>
                <a:srgbClr val="A1C6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13" descr="Open Book">
            <a:extLst>
              <a:ext uri="{FF2B5EF4-FFF2-40B4-BE49-F238E27FC236}">
                <a16:creationId xmlns:a16="http://schemas.microsoft.com/office/drawing/2014/main" id="{814FA71E-D201-4422-B292-1E1C1D1990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425" y="1093825"/>
            <a:ext cx="717233" cy="718457"/>
          </a:xfrm>
          <a:prstGeom prst="rect">
            <a:avLst/>
          </a:prstGeom>
        </p:spPr>
      </p:pic>
      <p:pic>
        <p:nvPicPr>
          <p:cNvPr id="9" name="Picture 8" descr="5_5">
            <a:extLst>
              <a:ext uri="{FF2B5EF4-FFF2-40B4-BE49-F238E27FC236}">
                <a16:creationId xmlns:a16="http://schemas.microsoft.com/office/drawing/2014/main" id="{73334AB2-FFBA-49DE-9D5D-59E22D6A72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655" y="2030268"/>
            <a:ext cx="7744690" cy="4356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57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88216EB-2614-4374-8D0C-1B01D2C3078A}"/>
              </a:ext>
            </a:extLst>
          </p:cNvPr>
          <p:cNvSpPr/>
          <p:nvPr/>
        </p:nvSpPr>
        <p:spPr>
          <a:xfrm>
            <a:off x="0" y="903250"/>
            <a:ext cx="12192000" cy="74650"/>
          </a:xfrm>
          <a:prstGeom prst="rect">
            <a:avLst/>
          </a:prstGeom>
          <a:solidFill>
            <a:srgbClr val="A5C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0681D2-9EB8-491C-A60B-AE8F1931E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66" y="330117"/>
            <a:ext cx="2460536" cy="248390"/>
          </a:xfrm>
          <a:prstGeom prst="rect">
            <a:avLst/>
          </a:prstGeom>
        </p:spPr>
      </p:pic>
      <p:pic>
        <p:nvPicPr>
          <p:cNvPr id="6" name="Picture 5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5684AA70-CE5B-4E2C-9D85-1764F99A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39" y="1966746"/>
            <a:ext cx="6426882" cy="42834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2D123DB-0B69-4CD0-AC19-D5A8A8AFEB99}"/>
              </a:ext>
            </a:extLst>
          </p:cNvPr>
          <p:cNvSpPr/>
          <p:nvPr/>
        </p:nvSpPr>
        <p:spPr>
          <a:xfrm>
            <a:off x="8515927" y="1838037"/>
            <a:ext cx="333722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1600" b="1" i="1">
              <a:solidFill>
                <a:srgbClr val="C51B8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4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Why do you think that God was pleased with the world?</a:t>
            </a:r>
          </a:p>
          <a:p>
            <a:endParaRPr lang="en-GB" sz="2400" b="1" i="1">
              <a:solidFill>
                <a:srgbClr val="C51B8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 sz="2400" b="1" i="1">
              <a:solidFill>
                <a:srgbClr val="C51B8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en-GB" sz="24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do you love about our world?</a:t>
            </a:r>
          </a:p>
          <a:p>
            <a:endParaRPr lang="en-GB" sz="1600" b="1" i="1">
              <a:solidFill>
                <a:srgbClr val="C51B8A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14F75C-3680-485A-9F72-FC94A12E572C}"/>
              </a:ext>
            </a:extLst>
          </p:cNvPr>
          <p:cNvSpPr/>
          <p:nvPr/>
        </p:nvSpPr>
        <p:spPr>
          <a:xfrm>
            <a:off x="1096128" y="1155865"/>
            <a:ext cx="27926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We respond… </a:t>
            </a:r>
            <a:endParaRPr lang="en-GB" sz="2800"/>
          </a:p>
        </p:txBody>
      </p:sp>
      <p:pic>
        <p:nvPicPr>
          <p:cNvPr id="11" name="Graphic 16" descr="Heart">
            <a:extLst>
              <a:ext uri="{FF2B5EF4-FFF2-40B4-BE49-F238E27FC236}">
                <a16:creationId xmlns:a16="http://schemas.microsoft.com/office/drawing/2014/main" id="{26113337-AFC9-4CCE-BE47-22E31C5D89B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859" y="1155865"/>
            <a:ext cx="552753" cy="5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253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C7EE832-97EC-4781-80E9-5B4369C8761D}"/>
              </a:ext>
            </a:extLst>
          </p:cNvPr>
          <p:cNvSpPr/>
          <p:nvPr/>
        </p:nvSpPr>
        <p:spPr>
          <a:xfrm>
            <a:off x="1295400" y="3962400"/>
            <a:ext cx="9791700" cy="1930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7377BD-5209-4A4D-BE1D-6139733BFB67}"/>
              </a:ext>
            </a:extLst>
          </p:cNvPr>
          <p:cNvSpPr/>
          <p:nvPr/>
        </p:nvSpPr>
        <p:spPr>
          <a:xfrm>
            <a:off x="1525587" y="236141"/>
            <a:ext cx="1319213" cy="5226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DBAC7A-AA3C-4E7C-AA34-B473E969F9D4}"/>
              </a:ext>
            </a:extLst>
          </p:cNvPr>
          <p:cNvSpPr/>
          <p:nvPr/>
        </p:nvSpPr>
        <p:spPr>
          <a:xfrm>
            <a:off x="973143" y="1211584"/>
            <a:ext cx="2731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respond… </a:t>
            </a:r>
            <a:endParaRPr lang="en-GB" sz="2800"/>
          </a:p>
        </p:txBody>
      </p:sp>
      <p:pic>
        <p:nvPicPr>
          <p:cNvPr id="10" name="Graphic 16" descr="Heart">
            <a:extLst>
              <a:ext uri="{FF2B5EF4-FFF2-40B4-BE49-F238E27FC236}">
                <a16:creationId xmlns:a16="http://schemas.microsoft.com/office/drawing/2014/main" id="{A2EB91AA-9A5F-4ED5-AB02-53716F57F2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552" y="1206978"/>
            <a:ext cx="552753" cy="527826"/>
          </a:xfrm>
          <a:prstGeom prst="rect">
            <a:avLst/>
          </a:prstGeom>
        </p:spPr>
      </p:pic>
      <p:pic>
        <p:nvPicPr>
          <p:cNvPr id="11" name="Picture 10">
            <a:hlinkClick r:id="rId5"/>
            <a:extLst>
              <a:ext uri="{FF2B5EF4-FFF2-40B4-BE49-F238E27FC236}">
                <a16:creationId xmlns:a16="http://schemas.microsoft.com/office/drawing/2014/main" id="{392B0FF4-95EC-4B1E-A544-A88D8BF771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79" y="1942823"/>
            <a:ext cx="7620000" cy="4286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15BDA7-50C0-42F8-8C09-3E6F4CE656E2}"/>
              </a:ext>
            </a:extLst>
          </p:cNvPr>
          <p:cNvSpPr txBox="1"/>
          <p:nvPr/>
        </p:nvSpPr>
        <p:spPr>
          <a:xfrm>
            <a:off x="9240253" y="2281187"/>
            <a:ext cx="217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C51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picture to watch the animation.</a:t>
            </a:r>
            <a:endParaRPr lang="en-GB" sz="2400" b="1">
              <a:solidFill>
                <a:srgbClr val="C51B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5E6A76-D28F-4E4B-8CBA-4C28983B38CC}"/>
              </a:ext>
            </a:extLst>
          </p:cNvPr>
          <p:cNvSpPr/>
          <p:nvPr/>
        </p:nvSpPr>
        <p:spPr>
          <a:xfrm>
            <a:off x="973143" y="1211584"/>
            <a:ext cx="2731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respond… </a:t>
            </a:r>
            <a:endParaRPr lang="en-GB" sz="2800"/>
          </a:p>
        </p:txBody>
      </p:sp>
      <p:pic>
        <p:nvPicPr>
          <p:cNvPr id="10" name="Graphic 16" descr="Heart">
            <a:extLst>
              <a:ext uri="{FF2B5EF4-FFF2-40B4-BE49-F238E27FC236}">
                <a16:creationId xmlns:a16="http://schemas.microsoft.com/office/drawing/2014/main" id="{73E87C51-4596-45A6-989C-938176C8E6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552" y="1206978"/>
            <a:ext cx="552753" cy="527826"/>
          </a:xfrm>
          <a:prstGeom prst="rect">
            <a:avLst/>
          </a:prstGeom>
        </p:spPr>
      </p:pic>
      <p:pic>
        <p:nvPicPr>
          <p:cNvPr id="12" name="Content Placeholder 3" descr="8_8">
            <a:extLst>
              <a:ext uri="{FF2B5EF4-FFF2-40B4-BE49-F238E27FC236}">
                <a16:creationId xmlns:a16="http://schemas.microsoft.com/office/drawing/2014/main" id="{5E4A6FA8-CA41-4505-B6AF-B4C6B295BCA3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4" y="2013349"/>
            <a:ext cx="7744688" cy="435638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2C9DC-EDE5-4373-A053-0B4DD8EC1D4D}"/>
              </a:ext>
            </a:extLst>
          </p:cNvPr>
          <p:cNvSpPr txBox="1"/>
          <p:nvPr/>
        </p:nvSpPr>
        <p:spPr>
          <a:xfrm>
            <a:off x="9030738" y="2253046"/>
            <a:ext cx="2617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51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Pope Francis asking us to do in his letter? </a:t>
            </a:r>
          </a:p>
          <a:p>
            <a:endParaRPr lang="en-US" sz="2400" b="1" i="1">
              <a:solidFill>
                <a:srgbClr val="C51B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>
                <a:solidFill>
                  <a:srgbClr val="C51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Pope Francis say we have treated the earth? </a:t>
            </a:r>
          </a:p>
        </p:txBody>
      </p:sp>
    </p:spTree>
    <p:extLst>
      <p:ext uri="{BB962C8B-B14F-4D97-AF65-F5344CB8AC3E}">
        <p14:creationId xmlns:p14="http://schemas.microsoft.com/office/powerpoint/2010/main" val="243635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5E6A76-D28F-4E4B-8CBA-4C28983B38CC}"/>
              </a:ext>
            </a:extLst>
          </p:cNvPr>
          <p:cNvSpPr/>
          <p:nvPr/>
        </p:nvSpPr>
        <p:spPr>
          <a:xfrm>
            <a:off x="973143" y="1211584"/>
            <a:ext cx="2731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respond… </a:t>
            </a:r>
            <a:endParaRPr lang="en-GB" sz="2800"/>
          </a:p>
        </p:txBody>
      </p:sp>
      <p:pic>
        <p:nvPicPr>
          <p:cNvPr id="10" name="Graphic 16" descr="Heart">
            <a:extLst>
              <a:ext uri="{FF2B5EF4-FFF2-40B4-BE49-F238E27FC236}">
                <a16:creationId xmlns:a16="http://schemas.microsoft.com/office/drawing/2014/main" id="{73E87C51-4596-45A6-989C-938176C8E6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552" y="1206978"/>
            <a:ext cx="552753" cy="527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82C9DC-EDE5-4373-A053-0B4DD8EC1D4D}"/>
              </a:ext>
            </a:extLst>
          </p:cNvPr>
          <p:cNvSpPr txBox="1"/>
          <p:nvPr/>
        </p:nvSpPr>
        <p:spPr>
          <a:xfrm>
            <a:off x="8987100" y="2249697"/>
            <a:ext cx="26870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>
                <a:solidFill>
                  <a:srgbClr val="C51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happened to the earth because of this? </a:t>
            </a:r>
          </a:p>
          <a:p>
            <a:endParaRPr lang="en-US" sz="2400" b="1" i="1">
              <a:solidFill>
                <a:srgbClr val="C51B8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i="1">
                <a:solidFill>
                  <a:srgbClr val="C51B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you think Pope Francis wrote this letter? </a:t>
            </a:r>
          </a:p>
          <a:p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Content Placeholder 11" descr="11_11">
            <a:extLst>
              <a:ext uri="{FF2B5EF4-FFF2-40B4-BE49-F238E27FC236}">
                <a16:creationId xmlns:a16="http://schemas.microsoft.com/office/drawing/2014/main" id="{20A990B4-88DC-4C29-820D-A0C6BB8D2249}"/>
              </a:ext>
            </a:extLst>
          </p:cNvPr>
          <p:cNvPicPr>
            <a:picLocks noGrp="1" noChangeAspect="1"/>
          </p:cNvPicPr>
          <p:nvPr isPhoto="1">
            <p:ph idx="1"/>
          </p:nvPr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86" y="2027756"/>
            <a:ext cx="773571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4534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-(amended)">
            <a:extLst>
              <a:ext uri="{FF2B5EF4-FFF2-40B4-BE49-F238E27FC236}">
                <a16:creationId xmlns:a16="http://schemas.microsoft.com/office/drawing/2014/main" id="{EB0438AD-66A1-4053-BE83-9D54C325BC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5" y="921490"/>
            <a:ext cx="10642023" cy="61858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1FA978-D713-4FB3-9A29-1C7491DD35CA}"/>
              </a:ext>
            </a:extLst>
          </p:cNvPr>
          <p:cNvSpPr/>
          <p:nvPr/>
        </p:nvSpPr>
        <p:spPr>
          <a:xfrm>
            <a:off x="973143" y="1211584"/>
            <a:ext cx="2731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800" b="1" i="1">
                <a:solidFill>
                  <a:srgbClr val="C51B8A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respond… </a:t>
            </a:r>
            <a:endParaRPr lang="en-GB" sz="2800"/>
          </a:p>
        </p:txBody>
      </p:sp>
      <p:pic>
        <p:nvPicPr>
          <p:cNvPr id="6" name="Graphic 16" descr="Heart">
            <a:extLst>
              <a:ext uri="{FF2B5EF4-FFF2-40B4-BE49-F238E27FC236}">
                <a16:creationId xmlns:a16="http://schemas.microsoft.com/office/drawing/2014/main" id="{983B75EC-D5D5-487D-885D-A88C41FCD9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4552" y="1206978"/>
            <a:ext cx="552753" cy="52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89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472308B02E1E4A9F4BBEA19176AB65" ma:contentTypeVersion="2974" ma:contentTypeDescription="Create a new document." ma:contentTypeScope="" ma:versionID="6eec9481a64eb59cb5b1a4dc1530b01a">
  <xsd:schema xmlns:xsd="http://www.w3.org/2001/XMLSchema" xmlns:xs="http://www.w3.org/2001/XMLSchema" xmlns:p="http://schemas.microsoft.com/office/2006/metadata/properties" xmlns:ns2="04672002-f21f-4240-adfb-f0b653fb6fb5" xmlns:ns3="236a9a4b-a03c-46ba-8ec6-624c184acbc6" xmlns:ns4="http://schemas.microsoft.com/sharepoint/v3/fields" xmlns:ns5="bdf04112-6931-4610-9724-cd62e91446a3" xmlns:ns6="453a0c7f-c966-4a5c-a0f8-de0f8150ea1e" targetNamespace="http://schemas.microsoft.com/office/2006/metadata/properties" ma:root="true" ma:fieldsID="06f7dea15a691b9ed858cf58f1babe0b" ns2:_="" ns3:_="" ns4:_="" ns5:_="" ns6:_="">
    <xsd:import namespace="04672002-f21f-4240-adfb-f0b653fb6fb5"/>
    <xsd:import namespace="236a9a4b-a03c-46ba-8ec6-624c184acbc6"/>
    <xsd:import namespace="http://schemas.microsoft.com/sharepoint/v3/fields"/>
    <xsd:import namespace="bdf04112-6931-4610-9724-cd62e91446a3"/>
    <xsd:import namespace="453a0c7f-c966-4a5c-a0f8-de0f8150ea1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dience"/>
                <xsd:element ref="ns3:Activity" minOccurs="0"/>
                <xsd:element ref="ns4:_Statu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5:SharedWithUsers" minOccurs="0"/>
                <xsd:element ref="ns5:SharedWithDetail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72002-f21f-4240-adfb-f0b653fb6fb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a9a4b-a03c-46ba-8ec6-624c184acbc6" elementFormDefault="qualified">
    <xsd:import namespace="http://schemas.microsoft.com/office/2006/documentManagement/types"/>
    <xsd:import namespace="http://schemas.microsoft.com/office/infopath/2007/PartnerControls"/>
    <xsd:element name="Audience" ma:index="11" ma:displayName="Audience" ma:format="Dropdown" ma:internalName="Audience">
      <xsd:simpleType>
        <xsd:restriction base="dms:Choice">
          <xsd:enumeration value="Primary"/>
          <xsd:enumeration value="11-18"/>
          <xsd:enumeration value="Both"/>
          <xsd:enumeration value="N/A"/>
        </xsd:restriction>
      </xsd:simpleType>
    </xsd:element>
    <xsd:element name="Activity" ma:index="12" nillable="true" ma:displayName="Activity" ma:default="Advent" ma:format="Dropdown" ma:internalName="Activity">
      <xsd:simpleType>
        <xsd:restriction base="dms:Choice">
          <xsd:enumeration value="Advent"/>
          <xsd:enumeration value="CAFOD Clubs"/>
          <xsd:enumeration value="Campaigns"/>
          <xsd:enumeration value="Fairtrade"/>
          <xsd:enumeration value="Faith in Action"/>
          <xsd:enumeration value="Harvest"/>
          <xsd:enumeration value="Lent"/>
          <xsd:enumeration value="Other Curriculum"/>
          <xsd:enumeration value="Prayer and Worship"/>
          <xsd:enumeration value="RE Curriculum"/>
          <xsd:enumeration value="Sport"/>
          <xsd:enumeration value="World Gifts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73aede18-5762-4cff-92fc-bd8aa2d291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04112-6931-4610-9724-cd62e91446a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3a0c7f-c966-4a5c-a0f8-de0f8150ea1e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3b9f4064-c5ee-4255-b955-fb8a72b2bce5}" ma:internalName="TaxCatchAll" ma:showField="CatchAllData" ma:web="04672002-f21f-4240-adfb-f0b653fb6f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tivity xmlns="236a9a4b-a03c-46ba-8ec6-624c184acbc6">Campaigns</Activity>
    <_dlc_DocId xmlns="04672002-f21f-4240-adfb-f0b653fb6fb5">SZUU6KYVHK2A-2146017777-12176</_dlc_DocId>
    <_dlc_DocIdUrl xmlns="04672002-f21f-4240-adfb-f0b653fb6fb5">
      <Url>https://cafod365.sharepoint.com/sites/int/Education/_layouts/15/DocIdRedir.aspx?ID=SZUU6KYVHK2A-2146017777-12176</Url>
      <Description>SZUU6KYVHK2A-2146017777-12176</Description>
    </_dlc_DocIdUrl>
    <Audience xmlns="236a9a4b-a03c-46ba-8ec6-624c184acbc6">Primary</Audience>
    <_Status xmlns="http://schemas.microsoft.com/sharepoint/v3/fields">Not Started</_Status>
    <lcf76f155ced4ddcb4097134ff3c332f xmlns="236a9a4b-a03c-46ba-8ec6-624c184acbc6">
      <Terms xmlns="http://schemas.microsoft.com/office/infopath/2007/PartnerControls"/>
    </lcf76f155ced4ddcb4097134ff3c332f>
    <TaxCatchAll xmlns="453a0c7f-c966-4a5c-a0f8-de0f8150ea1e" xsi:nil="true"/>
  </documentManagement>
</p:properties>
</file>

<file path=customXml/itemProps1.xml><?xml version="1.0" encoding="utf-8"?>
<ds:datastoreItem xmlns:ds="http://schemas.openxmlformats.org/officeDocument/2006/customXml" ds:itemID="{D80BD6FB-2F61-4EE3-9D8C-5DDCC949AE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672002-f21f-4240-adfb-f0b653fb6fb5"/>
    <ds:schemaRef ds:uri="236a9a4b-a03c-46ba-8ec6-624c184acbc6"/>
    <ds:schemaRef ds:uri="http://schemas.microsoft.com/sharepoint/v3/fields"/>
    <ds:schemaRef ds:uri="bdf04112-6931-4610-9724-cd62e91446a3"/>
    <ds:schemaRef ds:uri="453a0c7f-c966-4a5c-a0f8-de0f8150ea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91E05E-013C-4047-AC7D-6D617EABFDC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FCB30B5-9610-4726-9ABB-DB64859E3B7D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B825AAE-45E5-4ED0-991A-781A8D66204B}">
  <ds:schemaRefs>
    <ds:schemaRef ds:uri="04672002-f21f-4240-adfb-f0b653fb6fb5"/>
    <ds:schemaRef ds:uri="236a9a4b-a03c-46ba-8ec6-624c184acbc6"/>
    <ds:schemaRef ds:uri="bdf04112-6931-4610-9724-cd62e91446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/fields"/>
    <ds:schemaRef ds:uri="http://schemas.openxmlformats.org/package/2006/metadata/core-properties"/>
    <ds:schemaRef ds:uri="http://www.w3.org/XML/1998/namespace"/>
    <ds:schemaRef ds:uri="453a0c7f-c966-4a5c-a0f8-de0f8150ea1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Dean</dc:creator>
  <cp:lastModifiedBy>Shirla Duong</cp:lastModifiedBy>
  <cp:revision>2</cp:revision>
  <dcterms:created xsi:type="dcterms:W3CDTF">2019-01-30T17:08:09Z</dcterms:created>
  <dcterms:modified xsi:type="dcterms:W3CDTF">2022-09-26T18:38:03Z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0x01010096472308B02E1E4A9F4BBEA19176AB65</vt:lpwstr>
  </property>
  <property fmtid="{D5CDD505-2E9C-101B-9397-08002B2CF9AE}" pid="3" name="_dlc_DocIdItemGuid">
    <vt:lpwstr>e6a6509d-fb2e-4666-848b-ab4bc3cd7c2e</vt:lpwstr>
  </property>
  <property fmtid="{D5CDD505-2E9C-101B-9397-08002B2CF9AE}" pid="4" name="AuthorIds_UIVersion_5120">
    <vt:lpwstr>810</vt:lpwstr>
  </property>
  <property fmtid="{D5CDD505-2E9C-101B-9397-08002B2CF9AE}" pid="5" name="AuthorIds_UIVersion_8704">
    <vt:lpwstr>1342</vt:lpwstr>
  </property>
</Properties>
</file>